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325" r:id="rId2"/>
    <p:sldId id="349" r:id="rId3"/>
    <p:sldId id="350" r:id="rId4"/>
    <p:sldId id="351" r:id="rId5"/>
    <p:sldId id="331" r:id="rId6"/>
    <p:sldId id="353" r:id="rId7"/>
    <p:sldId id="387" r:id="rId8"/>
    <p:sldId id="386" r:id="rId9"/>
    <p:sldId id="357" r:id="rId10"/>
    <p:sldId id="372" r:id="rId11"/>
    <p:sldId id="344" r:id="rId12"/>
    <p:sldId id="384" r:id="rId13"/>
    <p:sldId id="332" r:id="rId14"/>
    <p:sldId id="371" r:id="rId15"/>
    <p:sldId id="373" r:id="rId16"/>
    <p:sldId id="381" r:id="rId17"/>
    <p:sldId id="374" r:id="rId18"/>
    <p:sldId id="338" r:id="rId19"/>
    <p:sldId id="383" r:id="rId20"/>
    <p:sldId id="376" r:id="rId21"/>
    <p:sldId id="377" r:id="rId22"/>
    <p:sldId id="370" r:id="rId23"/>
    <p:sldId id="342" r:id="rId24"/>
    <p:sldId id="378" r:id="rId25"/>
    <p:sldId id="379" r:id="rId26"/>
    <p:sldId id="388" r:id="rId27"/>
  </p:sldIdLst>
  <p:sldSz cx="9945688" cy="70993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3423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684599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026898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369197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1711498" algn="l" defTabSz="342300" rtl="0" eaLnBrk="1" latinLnBrk="0" hangingPunct="1">
      <a:defRPr sz="3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053796" algn="l" defTabSz="342300" rtl="0" eaLnBrk="1" latinLnBrk="0" hangingPunct="1">
      <a:defRPr sz="3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2396096" algn="l" defTabSz="342300" rtl="0" eaLnBrk="1" latinLnBrk="0" hangingPunct="1">
      <a:defRPr sz="3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2738395" algn="l" defTabSz="342300" rtl="0" eaLnBrk="1" latinLnBrk="0" hangingPunct="1">
      <a:defRPr sz="3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00FF"/>
    <a:srgbClr val="FFD14A"/>
    <a:srgbClr val="FFFDAD"/>
    <a:srgbClr val="22D733"/>
    <a:srgbClr val="B56207"/>
    <a:srgbClr val="19AFFF"/>
    <a:srgbClr val="1DBF2B"/>
    <a:srgbClr val="E9F0FF"/>
    <a:srgbClr val="BCF7FF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1632" autoAdjust="0"/>
  </p:normalViewPr>
  <p:slideViewPr>
    <p:cSldViewPr snapToGrid="0">
      <p:cViewPr varScale="1">
        <p:scale>
          <a:sx n="76" d="100"/>
          <a:sy n="76" d="100"/>
        </p:scale>
        <p:origin x="-1984" y="-104"/>
      </p:cViewPr>
      <p:guideLst>
        <p:guide orient="horz" pos="2236"/>
        <p:guide pos="3133"/>
      </p:guideLst>
    </p:cSldViewPr>
  </p:slideViewPr>
  <p:outlineViewPr>
    <p:cViewPr>
      <p:scale>
        <a:sx n="33" d="100"/>
        <a:sy n="33" d="100"/>
      </p:scale>
      <p:origin x="0" y="8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C2877-7E48-C741-BAF8-8611D1C168F5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E54DAC-31EC-1F46-8435-76BEF9A44F4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Mutation</a:t>
          </a:r>
          <a:endParaRPr lang="en-US" dirty="0"/>
        </a:p>
      </dgm:t>
    </dgm:pt>
    <dgm:pt modelId="{D9D9E959-C9FC-6042-896F-6D9ED19C36EF}" type="parTrans" cxnId="{5421D0D6-82FC-4A4D-AAB4-DA6548B1C717}">
      <dgm:prSet/>
      <dgm:spPr/>
      <dgm:t>
        <a:bodyPr/>
        <a:lstStyle/>
        <a:p>
          <a:endParaRPr lang="en-US"/>
        </a:p>
      </dgm:t>
    </dgm:pt>
    <dgm:pt modelId="{467E0A13-3443-CC48-BB98-1212E11365F1}" type="sibTrans" cxnId="{5421D0D6-82FC-4A4D-AAB4-DA6548B1C717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239F9FA3-CBBA-D044-8032-C0A4DC6A30E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Installation</a:t>
          </a:r>
          <a:endParaRPr lang="en-US" dirty="0"/>
        </a:p>
      </dgm:t>
    </dgm:pt>
    <dgm:pt modelId="{A297CF3D-CC36-194C-91DB-DA75738FAF7E}" type="parTrans" cxnId="{490F8208-82DE-AA4C-8924-D3C1E5E51F91}">
      <dgm:prSet/>
      <dgm:spPr/>
      <dgm:t>
        <a:bodyPr/>
        <a:lstStyle/>
        <a:p>
          <a:endParaRPr lang="en-US"/>
        </a:p>
      </dgm:t>
    </dgm:pt>
    <dgm:pt modelId="{CCA8F4C0-5A23-DD49-B173-5FC6771B0799}" type="sibTrans" cxnId="{490F8208-82DE-AA4C-8924-D3C1E5E51F91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D3520A3C-2CB7-5848-8EBF-86DD3C029BD3}">
      <dgm:prSet phldrT="[Text]"/>
      <dgm:spPr>
        <a:solidFill>
          <a:schemeClr val="tx1"/>
        </a:solidFill>
      </dgm:spPr>
      <dgm:t>
        <a:bodyPr/>
        <a:lstStyle/>
        <a:p>
          <a:r>
            <a:rPr lang="en-US" smtClean="0"/>
            <a:t>Observation</a:t>
          </a:r>
          <a:endParaRPr lang="en-US" dirty="0"/>
        </a:p>
      </dgm:t>
    </dgm:pt>
    <dgm:pt modelId="{0F4BE264-6638-964C-BF84-6E3F93F323EB}" type="sibTrans" cxnId="{2D73687F-0A74-A34B-9A93-DB22246A797A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CDB646F0-65E7-4B47-BB73-44047CF295D9}" type="parTrans" cxnId="{2D73687F-0A74-A34B-9A93-DB22246A797A}">
      <dgm:prSet/>
      <dgm:spPr/>
      <dgm:t>
        <a:bodyPr/>
        <a:lstStyle/>
        <a:p>
          <a:endParaRPr lang="en-US"/>
        </a:p>
      </dgm:t>
    </dgm:pt>
    <dgm:pt modelId="{B54980D4-3BFA-9749-B892-BFAC5E6D2A2B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Selection</a:t>
          </a:r>
          <a:endParaRPr lang="en-US" dirty="0"/>
        </a:p>
      </dgm:t>
    </dgm:pt>
    <dgm:pt modelId="{D7243673-C30B-944C-861D-FA44E16CCC74}" type="sibTrans" cxnId="{2ACB80B3-29EF-6C44-B14D-D46E78863DB8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06C93954-D46D-154C-8BAA-ADA456C14AB0}" type="parTrans" cxnId="{2ACB80B3-29EF-6C44-B14D-D46E78863DB8}">
      <dgm:prSet/>
      <dgm:spPr/>
      <dgm:t>
        <a:bodyPr/>
        <a:lstStyle/>
        <a:p>
          <a:endParaRPr lang="en-US"/>
        </a:p>
      </dgm:t>
    </dgm:pt>
    <dgm:pt modelId="{D6FC74D9-8763-2E4A-8FD4-D182B49A20A4}" type="pres">
      <dgm:prSet presAssocID="{441C2877-7E48-C741-BAF8-8611D1C168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DB845A-ABCA-3842-B6C3-A63C4441BB0D}" type="pres">
      <dgm:prSet presAssocID="{D3520A3C-2CB7-5848-8EBF-86DD3C029BD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B31B2-70A9-9A4A-A54A-BCF3FDCE5E11}" type="pres">
      <dgm:prSet presAssocID="{D3520A3C-2CB7-5848-8EBF-86DD3C029BD3}" presName="spNode" presStyleCnt="0"/>
      <dgm:spPr/>
    </dgm:pt>
    <dgm:pt modelId="{B0093883-5BBC-384F-A43C-07582EE3774A}" type="pres">
      <dgm:prSet presAssocID="{0F4BE264-6638-964C-BF84-6E3F93F323EB}" presName="sibTrans" presStyleLbl="sibTrans1D1" presStyleIdx="0" presStyleCnt="4"/>
      <dgm:spPr/>
      <dgm:t>
        <a:bodyPr/>
        <a:lstStyle/>
        <a:p>
          <a:endParaRPr lang="en-US"/>
        </a:p>
      </dgm:t>
    </dgm:pt>
    <dgm:pt modelId="{00918C9F-867C-2E4D-8B37-49439BF54259}" type="pres">
      <dgm:prSet presAssocID="{B54980D4-3BFA-9749-B892-BFAC5E6D2A2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C1841-8AAB-454F-9076-C4D51EE96CA4}" type="pres">
      <dgm:prSet presAssocID="{B54980D4-3BFA-9749-B892-BFAC5E6D2A2B}" presName="spNode" presStyleCnt="0"/>
      <dgm:spPr/>
    </dgm:pt>
    <dgm:pt modelId="{449619AA-B3CE-484E-9F60-A885318F6062}" type="pres">
      <dgm:prSet presAssocID="{D7243673-C30B-944C-861D-FA44E16CCC7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D77A271D-5D31-2946-94DB-90DBB40B6E8D}" type="pres">
      <dgm:prSet presAssocID="{0CE54DAC-31EC-1F46-8435-76BEF9A44F4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7C246-50EA-4C46-A4A3-409025D9909D}" type="pres">
      <dgm:prSet presAssocID="{0CE54DAC-31EC-1F46-8435-76BEF9A44F48}" presName="spNode" presStyleCnt="0"/>
      <dgm:spPr/>
    </dgm:pt>
    <dgm:pt modelId="{376EC2AB-8B35-DC49-98EC-903003C6578E}" type="pres">
      <dgm:prSet presAssocID="{467E0A13-3443-CC48-BB98-1212E11365F1}" presName="sibTrans" presStyleLbl="sibTrans1D1" presStyleIdx="2" presStyleCnt="4"/>
      <dgm:spPr/>
      <dgm:t>
        <a:bodyPr/>
        <a:lstStyle/>
        <a:p>
          <a:endParaRPr lang="en-US"/>
        </a:p>
      </dgm:t>
    </dgm:pt>
    <dgm:pt modelId="{0EF7DF7E-0C07-3844-896B-C88C956B1D4D}" type="pres">
      <dgm:prSet presAssocID="{239F9FA3-CBBA-D044-8032-C0A4DC6A30E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33F52-6E01-F84B-9F62-F49CE08B2D89}" type="pres">
      <dgm:prSet presAssocID="{239F9FA3-CBBA-D044-8032-C0A4DC6A30E8}" presName="spNode" presStyleCnt="0"/>
      <dgm:spPr/>
    </dgm:pt>
    <dgm:pt modelId="{29610712-8627-AF48-88B8-8A1210D53955}" type="pres">
      <dgm:prSet presAssocID="{CCA8F4C0-5A23-DD49-B173-5FC6771B0799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AB7DAD3D-4060-F64A-BFC5-F38BD1BC57E3}" type="presOf" srcId="{D7243673-C30B-944C-861D-FA44E16CCC74}" destId="{449619AA-B3CE-484E-9F60-A885318F6062}" srcOrd="0" destOrd="0" presId="urn:microsoft.com/office/officeart/2005/8/layout/cycle6"/>
    <dgm:cxn modelId="{8A6B626B-27D7-2348-96D6-58846567C36B}" type="presOf" srcId="{467E0A13-3443-CC48-BB98-1212E11365F1}" destId="{376EC2AB-8B35-DC49-98EC-903003C6578E}" srcOrd="0" destOrd="0" presId="urn:microsoft.com/office/officeart/2005/8/layout/cycle6"/>
    <dgm:cxn modelId="{2ACB80B3-29EF-6C44-B14D-D46E78863DB8}" srcId="{441C2877-7E48-C741-BAF8-8611D1C168F5}" destId="{B54980D4-3BFA-9749-B892-BFAC5E6D2A2B}" srcOrd="1" destOrd="0" parTransId="{06C93954-D46D-154C-8BAA-ADA456C14AB0}" sibTransId="{D7243673-C30B-944C-861D-FA44E16CCC74}"/>
    <dgm:cxn modelId="{2D73687F-0A74-A34B-9A93-DB22246A797A}" srcId="{441C2877-7E48-C741-BAF8-8611D1C168F5}" destId="{D3520A3C-2CB7-5848-8EBF-86DD3C029BD3}" srcOrd="0" destOrd="0" parTransId="{CDB646F0-65E7-4B47-BB73-44047CF295D9}" sibTransId="{0F4BE264-6638-964C-BF84-6E3F93F323EB}"/>
    <dgm:cxn modelId="{A59092F1-8C23-4D4A-A144-89090F143697}" type="presOf" srcId="{CCA8F4C0-5A23-DD49-B173-5FC6771B0799}" destId="{29610712-8627-AF48-88B8-8A1210D53955}" srcOrd="0" destOrd="0" presId="urn:microsoft.com/office/officeart/2005/8/layout/cycle6"/>
    <dgm:cxn modelId="{C98A8CC9-397A-C049-AD5C-0FC889039B23}" type="presOf" srcId="{0F4BE264-6638-964C-BF84-6E3F93F323EB}" destId="{B0093883-5BBC-384F-A43C-07582EE3774A}" srcOrd="0" destOrd="0" presId="urn:microsoft.com/office/officeart/2005/8/layout/cycle6"/>
    <dgm:cxn modelId="{70C8B0DB-B3DD-EB41-9796-CD11DF923FF2}" type="presOf" srcId="{441C2877-7E48-C741-BAF8-8611D1C168F5}" destId="{D6FC74D9-8763-2E4A-8FD4-D182B49A20A4}" srcOrd="0" destOrd="0" presId="urn:microsoft.com/office/officeart/2005/8/layout/cycle6"/>
    <dgm:cxn modelId="{F0DE35B2-9B1E-D244-B5BB-89B46202181F}" type="presOf" srcId="{B54980D4-3BFA-9749-B892-BFAC5E6D2A2B}" destId="{00918C9F-867C-2E4D-8B37-49439BF54259}" srcOrd="0" destOrd="0" presId="urn:microsoft.com/office/officeart/2005/8/layout/cycle6"/>
    <dgm:cxn modelId="{FE5CCED5-24CA-8D40-BF5F-7FF55F3CB7A3}" type="presOf" srcId="{239F9FA3-CBBA-D044-8032-C0A4DC6A30E8}" destId="{0EF7DF7E-0C07-3844-896B-C88C956B1D4D}" srcOrd="0" destOrd="0" presId="urn:microsoft.com/office/officeart/2005/8/layout/cycle6"/>
    <dgm:cxn modelId="{318D36E0-EB4B-4D44-A15C-99E924863AF5}" type="presOf" srcId="{D3520A3C-2CB7-5848-8EBF-86DD3C029BD3}" destId="{85DB845A-ABCA-3842-B6C3-A63C4441BB0D}" srcOrd="0" destOrd="0" presId="urn:microsoft.com/office/officeart/2005/8/layout/cycle6"/>
    <dgm:cxn modelId="{5421D0D6-82FC-4A4D-AAB4-DA6548B1C717}" srcId="{441C2877-7E48-C741-BAF8-8611D1C168F5}" destId="{0CE54DAC-31EC-1F46-8435-76BEF9A44F48}" srcOrd="2" destOrd="0" parTransId="{D9D9E959-C9FC-6042-896F-6D9ED19C36EF}" sibTransId="{467E0A13-3443-CC48-BB98-1212E11365F1}"/>
    <dgm:cxn modelId="{8885977B-FF73-1248-87F0-9DCD81C53255}" type="presOf" srcId="{0CE54DAC-31EC-1F46-8435-76BEF9A44F48}" destId="{D77A271D-5D31-2946-94DB-90DBB40B6E8D}" srcOrd="0" destOrd="0" presId="urn:microsoft.com/office/officeart/2005/8/layout/cycle6"/>
    <dgm:cxn modelId="{490F8208-82DE-AA4C-8924-D3C1E5E51F91}" srcId="{441C2877-7E48-C741-BAF8-8611D1C168F5}" destId="{239F9FA3-CBBA-D044-8032-C0A4DC6A30E8}" srcOrd="3" destOrd="0" parTransId="{A297CF3D-CC36-194C-91DB-DA75738FAF7E}" sibTransId="{CCA8F4C0-5A23-DD49-B173-5FC6771B0799}"/>
    <dgm:cxn modelId="{48799C9D-94A4-2048-A554-8856139260C0}" type="presParOf" srcId="{D6FC74D9-8763-2E4A-8FD4-D182B49A20A4}" destId="{85DB845A-ABCA-3842-B6C3-A63C4441BB0D}" srcOrd="0" destOrd="0" presId="urn:microsoft.com/office/officeart/2005/8/layout/cycle6"/>
    <dgm:cxn modelId="{9D839AF0-7DE3-A541-ADA2-877423532801}" type="presParOf" srcId="{D6FC74D9-8763-2E4A-8FD4-D182B49A20A4}" destId="{255B31B2-70A9-9A4A-A54A-BCF3FDCE5E11}" srcOrd="1" destOrd="0" presId="urn:microsoft.com/office/officeart/2005/8/layout/cycle6"/>
    <dgm:cxn modelId="{BA100035-A00E-0248-AF09-679EC1FA63B6}" type="presParOf" srcId="{D6FC74D9-8763-2E4A-8FD4-D182B49A20A4}" destId="{B0093883-5BBC-384F-A43C-07582EE3774A}" srcOrd="2" destOrd="0" presId="urn:microsoft.com/office/officeart/2005/8/layout/cycle6"/>
    <dgm:cxn modelId="{46B6B361-2B29-B743-AD45-2E5CCB1C7463}" type="presParOf" srcId="{D6FC74D9-8763-2E4A-8FD4-D182B49A20A4}" destId="{00918C9F-867C-2E4D-8B37-49439BF54259}" srcOrd="3" destOrd="0" presId="urn:microsoft.com/office/officeart/2005/8/layout/cycle6"/>
    <dgm:cxn modelId="{5ED97F2B-D885-AE42-AF5B-8A7D6B18FCB2}" type="presParOf" srcId="{D6FC74D9-8763-2E4A-8FD4-D182B49A20A4}" destId="{FFDC1841-8AAB-454F-9076-C4D51EE96CA4}" srcOrd="4" destOrd="0" presId="urn:microsoft.com/office/officeart/2005/8/layout/cycle6"/>
    <dgm:cxn modelId="{BEC0B6B4-26A0-4F4D-B1D6-4BDA5ADF7B45}" type="presParOf" srcId="{D6FC74D9-8763-2E4A-8FD4-D182B49A20A4}" destId="{449619AA-B3CE-484E-9F60-A885318F6062}" srcOrd="5" destOrd="0" presId="urn:microsoft.com/office/officeart/2005/8/layout/cycle6"/>
    <dgm:cxn modelId="{42EB0541-125C-2644-8AD2-B7B058B2CC95}" type="presParOf" srcId="{D6FC74D9-8763-2E4A-8FD4-D182B49A20A4}" destId="{D77A271D-5D31-2946-94DB-90DBB40B6E8D}" srcOrd="6" destOrd="0" presId="urn:microsoft.com/office/officeart/2005/8/layout/cycle6"/>
    <dgm:cxn modelId="{B95138A9-3254-AD48-A895-C3FB9E4144F7}" type="presParOf" srcId="{D6FC74D9-8763-2E4A-8FD4-D182B49A20A4}" destId="{6297C246-50EA-4C46-A4A3-409025D9909D}" srcOrd="7" destOrd="0" presId="urn:microsoft.com/office/officeart/2005/8/layout/cycle6"/>
    <dgm:cxn modelId="{7C33CE59-23F9-7746-AC85-E63882E089A5}" type="presParOf" srcId="{D6FC74D9-8763-2E4A-8FD4-D182B49A20A4}" destId="{376EC2AB-8B35-DC49-98EC-903003C6578E}" srcOrd="8" destOrd="0" presId="urn:microsoft.com/office/officeart/2005/8/layout/cycle6"/>
    <dgm:cxn modelId="{D7215049-B68F-D344-89C2-184EF7E809A9}" type="presParOf" srcId="{D6FC74D9-8763-2E4A-8FD4-D182B49A20A4}" destId="{0EF7DF7E-0C07-3844-896B-C88C956B1D4D}" srcOrd="9" destOrd="0" presId="urn:microsoft.com/office/officeart/2005/8/layout/cycle6"/>
    <dgm:cxn modelId="{144EFE8E-56D9-2F43-998E-F06B3082EB5A}" type="presParOf" srcId="{D6FC74D9-8763-2E4A-8FD4-D182B49A20A4}" destId="{AEB33F52-6E01-F84B-9F62-F49CE08B2D89}" srcOrd="10" destOrd="0" presId="urn:microsoft.com/office/officeart/2005/8/layout/cycle6"/>
    <dgm:cxn modelId="{B67BDDF7-B8B5-2C4D-AB8C-EF86CF0FCB13}" type="presParOf" srcId="{D6FC74D9-8763-2E4A-8FD4-D182B49A20A4}" destId="{29610712-8627-AF48-88B8-8A1210D53955}" srcOrd="11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8A11CF-4753-CF42-B823-C0A604F808F4}" type="doc">
      <dgm:prSet loTypeId="urn:microsoft.com/office/officeart/2005/8/layout/hierarchy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5E4F83-DD67-FE4F-AB82-775FE6E14D25}">
      <dgm:prSet phldrT="[Text]"/>
      <dgm:spPr/>
      <dgm:t>
        <a:bodyPr/>
        <a:lstStyle/>
        <a:p>
          <a:r>
            <a:rPr lang="en-US" dirty="0" smtClean="0"/>
            <a:t>READ</a:t>
          </a:r>
          <a:endParaRPr lang="en-US" dirty="0"/>
        </a:p>
      </dgm:t>
    </dgm:pt>
    <dgm:pt modelId="{D911D8D1-36F8-8641-921F-62F8D7C7A98A}" type="parTrans" cxnId="{BCC322C9-3CFC-3443-BBC3-059DDA0F8107}">
      <dgm:prSet/>
      <dgm:spPr/>
      <dgm:t>
        <a:bodyPr/>
        <a:lstStyle/>
        <a:p>
          <a:endParaRPr lang="en-US"/>
        </a:p>
      </dgm:t>
    </dgm:pt>
    <dgm:pt modelId="{CE86927C-C06D-944B-902A-B64D93C00D29}" type="sibTrans" cxnId="{BCC322C9-3CFC-3443-BBC3-059DDA0F8107}">
      <dgm:prSet/>
      <dgm:spPr/>
      <dgm:t>
        <a:bodyPr/>
        <a:lstStyle/>
        <a:p>
          <a:endParaRPr lang="en-US"/>
        </a:p>
      </dgm:t>
    </dgm:pt>
    <dgm:pt modelId="{064F24A9-BDF0-354F-8E71-010A9DD4E4E1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WRITE</a:t>
          </a:r>
          <a:endParaRPr lang="en-US" dirty="0"/>
        </a:p>
      </dgm:t>
    </dgm:pt>
    <dgm:pt modelId="{A3393A70-9776-3F44-B270-F01FEAF47665}" type="parTrans" cxnId="{4834015D-12D8-DD48-8025-4E36759439EC}">
      <dgm:prSet/>
      <dgm:spPr/>
      <dgm:t>
        <a:bodyPr/>
        <a:lstStyle/>
        <a:p>
          <a:endParaRPr lang="en-US"/>
        </a:p>
      </dgm:t>
    </dgm:pt>
    <dgm:pt modelId="{EC377ABC-F535-554B-9E3A-744A81CD5FC9}" type="sibTrans" cxnId="{4834015D-12D8-DD48-8025-4E36759439EC}">
      <dgm:prSet/>
      <dgm:spPr/>
      <dgm:t>
        <a:bodyPr/>
        <a:lstStyle/>
        <a:p>
          <a:endParaRPr lang="en-US"/>
        </a:p>
      </dgm:t>
    </dgm:pt>
    <dgm:pt modelId="{01F0B824-7BFB-DC40-8C1F-85DB318AE659}">
      <dgm:prSet phldrT="[Text]"/>
      <dgm:spPr>
        <a:ln>
          <a:solidFill>
            <a:srgbClr val="660066"/>
          </a:solidFill>
        </a:ln>
      </dgm:spPr>
      <dgm:t>
        <a:bodyPr/>
        <a:lstStyle/>
        <a:p>
          <a:r>
            <a:rPr lang="en-US" dirty="0" err="1" smtClean="0"/>
            <a:t>isValInt</a:t>
          </a:r>
          <a:endParaRPr lang="en-US" dirty="0" smtClean="0"/>
        </a:p>
      </dgm:t>
    </dgm:pt>
    <dgm:pt modelId="{44D4C911-EC42-D749-95A4-220F87362F14}" type="parTrans" cxnId="{F0B4B0FC-83AF-734E-BFBF-C6AF4433161B}">
      <dgm:prSet/>
      <dgm:spPr/>
      <dgm:t>
        <a:bodyPr/>
        <a:lstStyle/>
        <a:p>
          <a:endParaRPr lang="en-US"/>
        </a:p>
      </dgm:t>
    </dgm:pt>
    <dgm:pt modelId="{1718FD89-E268-C444-A627-30D4869189A3}" type="sibTrans" cxnId="{F0B4B0FC-83AF-734E-BFBF-C6AF4433161B}">
      <dgm:prSet/>
      <dgm:spPr/>
      <dgm:t>
        <a:bodyPr/>
        <a:lstStyle/>
        <a:p>
          <a:endParaRPr lang="en-US"/>
        </a:p>
      </dgm:t>
    </dgm:pt>
    <dgm:pt modelId="{675F8079-6B26-804A-8630-61F48D7C0ED6}">
      <dgm:prSet phldrT="[Text]"/>
      <dgm:spPr>
        <a:ln>
          <a:solidFill>
            <a:srgbClr val="660066"/>
          </a:solidFill>
        </a:ln>
      </dgm:spPr>
      <dgm:t>
        <a:bodyPr/>
        <a:lstStyle/>
        <a:p>
          <a:r>
            <a:rPr lang="en-US" dirty="0" err="1" smtClean="0"/>
            <a:t>incrementVal</a:t>
          </a:r>
          <a:endParaRPr lang="en-US" dirty="0"/>
        </a:p>
      </dgm:t>
    </dgm:pt>
    <dgm:pt modelId="{11CBE427-87D8-FB48-AB03-E72117373DBC}" type="parTrans" cxnId="{A1CB9639-B845-D74D-AB53-5494F28F9549}">
      <dgm:prSet/>
      <dgm:spPr/>
      <dgm:t>
        <a:bodyPr/>
        <a:lstStyle/>
        <a:p>
          <a:endParaRPr lang="en-US"/>
        </a:p>
      </dgm:t>
    </dgm:pt>
    <dgm:pt modelId="{74B05F90-EE2E-7E45-89AA-553ECC99B4E4}" type="sibTrans" cxnId="{A1CB9639-B845-D74D-AB53-5494F28F9549}">
      <dgm:prSet/>
      <dgm:spPr/>
      <dgm:t>
        <a:bodyPr/>
        <a:lstStyle/>
        <a:p>
          <a:endParaRPr lang="en-US"/>
        </a:p>
      </dgm:t>
    </dgm:pt>
    <dgm:pt modelId="{B19EDCD4-08E2-C449-90BC-340AA7E81FB7}">
      <dgm:prSet phldrT="[Text]"/>
      <dgm:spPr/>
      <dgm:t>
        <a:bodyPr/>
        <a:lstStyle/>
        <a:p>
          <a:r>
            <a:rPr lang="en-US" dirty="0" err="1" smtClean="0"/>
            <a:t>readVal</a:t>
          </a:r>
          <a:endParaRPr lang="en-US" dirty="0"/>
        </a:p>
      </dgm:t>
    </dgm:pt>
    <dgm:pt modelId="{ABB3C178-BF67-F442-825C-0570F70324B2}" type="sibTrans" cxnId="{1E8967A6-8C2B-1645-909D-ED8E248D3DB6}">
      <dgm:prSet/>
      <dgm:spPr/>
      <dgm:t>
        <a:bodyPr/>
        <a:lstStyle/>
        <a:p>
          <a:endParaRPr lang="en-US"/>
        </a:p>
      </dgm:t>
    </dgm:pt>
    <dgm:pt modelId="{0BB041C0-2465-4241-91E4-E734E580D805}" type="parTrans" cxnId="{1E8967A6-8C2B-1645-909D-ED8E248D3DB6}">
      <dgm:prSet/>
      <dgm:spPr/>
      <dgm:t>
        <a:bodyPr/>
        <a:lstStyle/>
        <a:p>
          <a:endParaRPr lang="en-US"/>
        </a:p>
      </dgm:t>
    </dgm:pt>
    <dgm:pt modelId="{CD17D58A-1A3C-D840-878E-DDE340DB4615}">
      <dgm:prSet/>
      <dgm:spPr/>
      <dgm:t>
        <a:bodyPr/>
        <a:lstStyle/>
        <a:p>
          <a:r>
            <a:rPr lang="en-US" dirty="0" smtClean="0"/>
            <a:t>UPDATE</a:t>
          </a:r>
          <a:endParaRPr lang="en-US" dirty="0"/>
        </a:p>
      </dgm:t>
    </dgm:pt>
    <dgm:pt modelId="{059CEF6A-FF65-8E49-B5E0-747F625F4EAE}" type="parTrans" cxnId="{FC405831-700B-BC40-B6FA-2403D85A98A8}">
      <dgm:prSet/>
      <dgm:spPr/>
      <dgm:t>
        <a:bodyPr/>
        <a:lstStyle/>
        <a:p>
          <a:endParaRPr lang="en-US"/>
        </a:p>
      </dgm:t>
    </dgm:pt>
    <dgm:pt modelId="{8CCE1F0F-E6C0-0B40-82E7-46C4DD554E41}" type="sibTrans" cxnId="{FC405831-700B-BC40-B6FA-2403D85A98A8}">
      <dgm:prSet/>
      <dgm:spPr/>
      <dgm:t>
        <a:bodyPr/>
        <a:lstStyle/>
        <a:p>
          <a:endParaRPr lang="en-US"/>
        </a:p>
      </dgm:t>
    </dgm:pt>
    <dgm:pt modelId="{AAB0DC30-93C4-5447-9E57-9582EFE7C400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/>
            <a:t>readVal</a:t>
          </a:r>
          <a:endParaRPr lang="en-US" dirty="0"/>
        </a:p>
      </dgm:t>
    </dgm:pt>
    <dgm:pt modelId="{B72F2C82-873A-2047-99CE-0947D6F6D6EA}" type="parTrans" cxnId="{529583C8-E56A-5F41-BBC2-AA6C9A8C939A}">
      <dgm:prSet/>
      <dgm:spPr/>
      <dgm:t>
        <a:bodyPr/>
        <a:lstStyle/>
        <a:p>
          <a:endParaRPr lang="en-US"/>
        </a:p>
      </dgm:t>
    </dgm:pt>
    <dgm:pt modelId="{24E59F43-76DD-8948-9231-7287B071DD5B}" type="sibTrans" cxnId="{529583C8-E56A-5F41-BBC2-AA6C9A8C939A}">
      <dgm:prSet/>
      <dgm:spPr/>
      <dgm:t>
        <a:bodyPr/>
        <a:lstStyle/>
        <a:p>
          <a:endParaRPr lang="en-US"/>
        </a:p>
      </dgm:t>
    </dgm:pt>
    <dgm:pt modelId="{2AC7C857-D2C7-EA4D-98CB-27C3E8272694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/>
            <a:t>isValInt</a:t>
          </a:r>
          <a:endParaRPr lang="en-US" dirty="0"/>
        </a:p>
      </dgm:t>
    </dgm:pt>
    <dgm:pt modelId="{4CE50EFB-CC0B-A740-AD5F-A52470EF51C7}" type="parTrans" cxnId="{C1B94039-21E9-1F40-9E5F-53CCB6662F7C}">
      <dgm:prSet/>
      <dgm:spPr/>
      <dgm:t>
        <a:bodyPr/>
        <a:lstStyle/>
        <a:p>
          <a:endParaRPr lang="en-US"/>
        </a:p>
      </dgm:t>
    </dgm:pt>
    <dgm:pt modelId="{0C634B62-72B0-F24E-ADEF-B0F8EBC360BB}" type="sibTrans" cxnId="{C1B94039-21E9-1F40-9E5F-53CCB6662F7C}">
      <dgm:prSet/>
      <dgm:spPr/>
      <dgm:t>
        <a:bodyPr/>
        <a:lstStyle/>
        <a:p>
          <a:endParaRPr lang="en-US"/>
        </a:p>
      </dgm:t>
    </dgm:pt>
    <dgm:pt modelId="{607F0597-0033-1742-9D88-A1C044997841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/>
            <a:t>writeVal</a:t>
          </a:r>
          <a:endParaRPr lang="en-US" dirty="0"/>
        </a:p>
      </dgm:t>
    </dgm:pt>
    <dgm:pt modelId="{A53FC91E-AABD-D742-8313-1A99D353B63C}" type="parTrans" cxnId="{14E1F75B-CAF2-CA4D-857F-C87AD2324CFB}">
      <dgm:prSet/>
      <dgm:spPr/>
      <dgm:t>
        <a:bodyPr/>
        <a:lstStyle/>
        <a:p>
          <a:endParaRPr lang="en-US"/>
        </a:p>
      </dgm:t>
    </dgm:pt>
    <dgm:pt modelId="{CA3FA628-41A6-164F-A635-84392F586F5A}" type="sibTrans" cxnId="{14E1F75B-CAF2-CA4D-857F-C87AD2324CFB}">
      <dgm:prSet/>
      <dgm:spPr/>
      <dgm:t>
        <a:bodyPr/>
        <a:lstStyle/>
        <a:p>
          <a:endParaRPr lang="en-US"/>
        </a:p>
      </dgm:t>
    </dgm:pt>
    <dgm:pt modelId="{9D8ABCE9-CA83-1B46-A4C0-D947D498507C}" type="pres">
      <dgm:prSet presAssocID="{AF8A11CF-4753-CF42-B823-C0A604F808F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FD248A-9F75-7942-87A4-327085E52775}" type="pres">
      <dgm:prSet presAssocID="{C55E4F83-DD67-FE4F-AB82-775FE6E14D25}" presName="root" presStyleCnt="0"/>
      <dgm:spPr/>
      <dgm:t>
        <a:bodyPr/>
        <a:lstStyle/>
        <a:p>
          <a:endParaRPr lang="en-US"/>
        </a:p>
      </dgm:t>
    </dgm:pt>
    <dgm:pt modelId="{D52EB9AB-374F-E645-845C-4FCC95D96448}" type="pres">
      <dgm:prSet presAssocID="{C55E4F83-DD67-FE4F-AB82-775FE6E14D25}" presName="rootComposite" presStyleCnt="0"/>
      <dgm:spPr/>
      <dgm:t>
        <a:bodyPr/>
        <a:lstStyle/>
        <a:p>
          <a:endParaRPr lang="en-US"/>
        </a:p>
      </dgm:t>
    </dgm:pt>
    <dgm:pt modelId="{CB560067-A94A-3440-BA7A-7E1DB4D257BC}" type="pres">
      <dgm:prSet presAssocID="{C55E4F83-DD67-FE4F-AB82-775FE6E14D25}" presName="rootText" presStyleLbl="node1" presStyleIdx="0" presStyleCnt="3"/>
      <dgm:spPr/>
      <dgm:t>
        <a:bodyPr/>
        <a:lstStyle/>
        <a:p>
          <a:endParaRPr lang="en-US"/>
        </a:p>
      </dgm:t>
    </dgm:pt>
    <dgm:pt modelId="{83F59EE6-A75A-314B-BF37-CA96E8D5C7ED}" type="pres">
      <dgm:prSet presAssocID="{C55E4F83-DD67-FE4F-AB82-775FE6E14D25}" presName="rootConnector" presStyleLbl="node1" presStyleIdx="0" presStyleCnt="3"/>
      <dgm:spPr/>
      <dgm:t>
        <a:bodyPr/>
        <a:lstStyle/>
        <a:p>
          <a:endParaRPr lang="en-US"/>
        </a:p>
      </dgm:t>
    </dgm:pt>
    <dgm:pt modelId="{FA069117-297C-9643-A915-E70182DE2590}" type="pres">
      <dgm:prSet presAssocID="{C55E4F83-DD67-FE4F-AB82-775FE6E14D25}" presName="childShape" presStyleCnt="0"/>
      <dgm:spPr/>
      <dgm:t>
        <a:bodyPr/>
        <a:lstStyle/>
        <a:p>
          <a:endParaRPr lang="en-US"/>
        </a:p>
      </dgm:t>
    </dgm:pt>
    <dgm:pt modelId="{078A123C-A1B4-A942-A9BF-D7BC1621B507}" type="pres">
      <dgm:prSet presAssocID="{0BB041C0-2465-4241-91E4-E734E580D805}" presName="Name13" presStyleLbl="parChTrans1D2" presStyleIdx="0" presStyleCnt="6"/>
      <dgm:spPr/>
      <dgm:t>
        <a:bodyPr/>
        <a:lstStyle/>
        <a:p>
          <a:endParaRPr lang="en-US"/>
        </a:p>
      </dgm:t>
    </dgm:pt>
    <dgm:pt modelId="{1013A300-ABD7-2F4D-B657-EE4101FE88F7}" type="pres">
      <dgm:prSet presAssocID="{B19EDCD4-08E2-C449-90BC-340AA7E81FB7}" presName="childText" presStyleLbl="bgAcc1" presStyleIdx="0" presStyleCnt="6" custScaleY="41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5C54A-3A2C-9549-A9F0-BEA9DB23EFC0}" type="pres">
      <dgm:prSet presAssocID="{064F24A9-BDF0-354F-8E71-010A9DD4E4E1}" presName="root" presStyleCnt="0"/>
      <dgm:spPr/>
      <dgm:t>
        <a:bodyPr/>
        <a:lstStyle/>
        <a:p>
          <a:endParaRPr lang="en-US"/>
        </a:p>
      </dgm:t>
    </dgm:pt>
    <dgm:pt modelId="{D28D3860-2B56-A740-8557-AFAF229E747D}" type="pres">
      <dgm:prSet presAssocID="{064F24A9-BDF0-354F-8E71-010A9DD4E4E1}" presName="rootComposite" presStyleCnt="0"/>
      <dgm:spPr/>
      <dgm:t>
        <a:bodyPr/>
        <a:lstStyle/>
        <a:p>
          <a:endParaRPr lang="en-US"/>
        </a:p>
      </dgm:t>
    </dgm:pt>
    <dgm:pt modelId="{FCAF8D58-9BB4-8745-8F61-13D0C991E910}" type="pres">
      <dgm:prSet presAssocID="{064F24A9-BDF0-354F-8E71-010A9DD4E4E1}" presName="rootText" presStyleLbl="node1" presStyleIdx="1" presStyleCnt="3"/>
      <dgm:spPr/>
      <dgm:t>
        <a:bodyPr/>
        <a:lstStyle/>
        <a:p>
          <a:endParaRPr lang="en-US"/>
        </a:p>
      </dgm:t>
    </dgm:pt>
    <dgm:pt modelId="{5685E4E5-A43C-EA43-A12E-4395F550D448}" type="pres">
      <dgm:prSet presAssocID="{064F24A9-BDF0-354F-8E71-010A9DD4E4E1}" presName="rootConnector" presStyleLbl="node1" presStyleIdx="1" presStyleCnt="3"/>
      <dgm:spPr/>
      <dgm:t>
        <a:bodyPr/>
        <a:lstStyle/>
        <a:p>
          <a:endParaRPr lang="en-US"/>
        </a:p>
      </dgm:t>
    </dgm:pt>
    <dgm:pt modelId="{03BB15AD-543D-D746-8263-F415F6EB64BB}" type="pres">
      <dgm:prSet presAssocID="{064F24A9-BDF0-354F-8E71-010A9DD4E4E1}" presName="childShape" presStyleCnt="0"/>
      <dgm:spPr/>
      <dgm:t>
        <a:bodyPr/>
        <a:lstStyle/>
        <a:p>
          <a:endParaRPr lang="en-US"/>
        </a:p>
      </dgm:t>
    </dgm:pt>
    <dgm:pt modelId="{88DD8983-0391-AC4D-9FEF-1967EF1BC01A}" type="pres">
      <dgm:prSet presAssocID="{44D4C911-EC42-D749-95A4-220F87362F14}" presName="Name13" presStyleLbl="parChTrans1D2" presStyleIdx="1" presStyleCnt="6"/>
      <dgm:spPr/>
      <dgm:t>
        <a:bodyPr/>
        <a:lstStyle/>
        <a:p>
          <a:endParaRPr lang="en-US"/>
        </a:p>
      </dgm:t>
    </dgm:pt>
    <dgm:pt modelId="{867E51F8-EB9D-234E-8EC8-6A267992F428}" type="pres">
      <dgm:prSet presAssocID="{01F0B824-7BFB-DC40-8C1F-85DB318AE659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56883-D16F-BA46-8EEA-0D39C0A2ADCD}" type="pres">
      <dgm:prSet presAssocID="{11CBE427-87D8-FB48-AB03-E72117373DBC}" presName="Name13" presStyleLbl="parChTrans1D2" presStyleIdx="2" presStyleCnt="6"/>
      <dgm:spPr/>
      <dgm:t>
        <a:bodyPr/>
        <a:lstStyle/>
        <a:p>
          <a:endParaRPr lang="en-US"/>
        </a:p>
      </dgm:t>
    </dgm:pt>
    <dgm:pt modelId="{07C38430-C9FC-E94C-8355-C28E22FE8E18}" type="pres">
      <dgm:prSet presAssocID="{675F8079-6B26-804A-8630-61F48D7C0ED6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8197D-E0C2-B54D-B337-8501DEF91484}" type="pres">
      <dgm:prSet presAssocID="{CD17D58A-1A3C-D840-878E-DDE340DB4615}" presName="root" presStyleCnt="0"/>
      <dgm:spPr/>
      <dgm:t>
        <a:bodyPr/>
        <a:lstStyle/>
        <a:p>
          <a:endParaRPr lang="en-US"/>
        </a:p>
      </dgm:t>
    </dgm:pt>
    <dgm:pt modelId="{C8058F36-8F99-674D-ACE0-CA3A248FF55F}" type="pres">
      <dgm:prSet presAssocID="{CD17D58A-1A3C-D840-878E-DDE340DB4615}" presName="rootComposite" presStyleCnt="0"/>
      <dgm:spPr/>
      <dgm:t>
        <a:bodyPr/>
        <a:lstStyle/>
        <a:p>
          <a:endParaRPr lang="en-US"/>
        </a:p>
      </dgm:t>
    </dgm:pt>
    <dgm:pt modelId="{F4FBFC81-9414-BA43-8F79-2C4C6CB7664B}" type="pres">
      <dgm:prSet presAssocID="{CD17D58A-1A3C-D840-878E-DDE340DB4615}" presName="rootText" presStyleLbl="node1" presStyleIdx="2" presStyleCnt="3"/>
      <dgm:spPr/>
      <dgm:t>
        <a:bodyPr/>
        <a:lstStyle/>
        <a:p>
          <a:endParaRPr lang="en-US"/>
        </a:p>
      </dgm:t>
    </dgm:pt>
    <dgm:pt modelId="{59854CAB-D601-694A-B0C2-7DAC69B7BCB0}" type="pres">
      <dgm:prSet presAssocID="{CD17D58A-1A3C-D840-878E-DDE340DB4615}" presName="rootConnector" presStyleLbl="node1" presStyleIdx="2" presStyleCnt="3"/>
      <dgm:spPr/>
      <dgm:t>
        <a:bodyPr/>
        <a:lstStyle/>
        <a:p>
          <a:endParaRPr lang="en-US"/>
        </a:p>
      </dgm:t>
    </dgm:pt>
    <dgm:pt modelId="{5630CBD9-F444-A948-9D4A-06A4F38E1FCF}" type="pres">
      <dgm:prSet presAssocID="{CD17D58A-1A3C-D840-878E-DDE340DB4615}" presName="childShape" presStyleCnt="0"/>
      <dgm:spPr/>
      <dgm:t>
        <a:bodyPr/>
        <a:lstStyle/>
        <a:p>
          <a:endParaRPr lang="en-US"/>
        </a:p>
      </dgm:t>
    </dgm:pt>
    <dgm:pt modelId="{C8E206BB-5D6B-954E-B57A-03C01C6CC2D9}" type="pres">
      <dgm:prSet presAssocID="{B72F2C82-873A-2047-99CE-0947D6F6D6EA}" presName="Name13" presStyleLbl="parChTrans1D2" presStyleIdx="3" presStyleCnt="6"/>
      <dgm:spPr/>
      <dgm:t>
        <a:bodyPr/>
        <a:lstStyle/>
        <a:p>
          <a:endParaRPr lang="en-US"/>
        </a:p>
      </dgm:t>
    </dgm:pt>
    <dgm:pt modelId="{AFBF290B-BCD6-1947-851F-5174372783F3}" type="pres">
      <dgm:prSet presAssocID="{AAB0DC30-93C4-5447-9E57-9582EFE7C400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6A504-9981-9743-8160-21734AB910FD}" type="pres">
      <dgm:prSet presAssocID="{4CE50EFB-CC0B-A740-AD5F-A52470EF51C7}" presName="Name13" presStyleLbl="parChTrans1D2" presStyleIdx="4" presStyleCnt="6"/>
      <dgm:spPr/>
      <dgm:t>
        <a:bodyPr/>
        <a:lstStyle/>
        <a:p>
          <a:endParaRPr lang="en-US"/>
        </a:p>
      </dgm:t>
    </dgm:pt>
    <dgm:pt modelId="{88905A6D-C502-0A4A-9B06-0231B9387EE1}" type="pres">
      <dgm:prSet presAssocID="{2AC7C857-D2C7-EA4D-98CB-27C3E8272694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67ADA-2894-484B-98F6-D9DD0430F2A3}" type="pres">
      <dgm:prSet presAssocID="{A53FC91E-AABD-D742-8313-1A99D353B63C}" presName="Name13" presStyleLbl="parChTrans1D2" presStyleIdx="5" presStyleCnt="6"/>
      <dgm:spPr/>
      <dgm:t>
        <a:bodyPr/>
        <a:lstStyle/>
        <a:p>
          <a:endParaRPr lang="en-US"/>
        </a:p>
      </dgm:t>
    </dgm:pt>
    <dgm:pt modelId="{4CEFDBDB-251E-0347-9D7E-0A190861DD2D}" type="pres">
      <dgm:prSet presAssocID="{607F0597-0033-1742-9D88-A1C044997841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8967A6-8C2B-1645-909D-ED8E248D3DB6}" srcId="{C55E4F83-DD67-FE4F-AB82-775FE6E14D25}" destId="{B19EDCD4-08E2-C449-90BC-340AA7E81FB7}" srcOrd="0" destOrd="0" parTransId="{0BB041C0-2465-4241-91E4-E734E580D805}" sibTransId="{ABB3C178-BF67-F442-825C-0570F70324B2}"/>
    <dgm:cxn modelId="{C1B94039-21E9-1F40-9E5F-53CCB6662F7C}" srcId="{CD17D58A-1A3C-D840-878E-DDE340DB4615}" destId="{2AC7C857-D2C7-EA4D-98CB-27C3E8272694}" srcOrd="1" destOrd="0" parTransId="{4CE50EFB-CC0B-A740-AD5F-A52470EF51C7}" sibTransId="{0C634B62-72B0-F24E-ADEF-B0F8EBC360BB}"/>
    <dgm:cxn modelId="{896FA641-0757-4E44-96AD-07881271306F}" type="presOf" srcId="{B19EDCD4-08E2-C449-90BC-340AA7E81FB7}" destId="{1013A300-ABD7-2F4D-B657-EE4101FE88F7}" srcOrd="0" destOrd="0" presId="urn:microsoft.com/office/officeart/2005/8/layout/hierarchy3"/>
    <dgm:cxn modelId="{E08182D0-1247-D749-98B4-D9F04D410E33}" type="presOf" srcId="{01F0B824-7BFB-DC40-8C1F-85DB318AE659}" destId="{867E51F8-EB9D-234E-8EC8-6A267992F428}" srcOrd="0" destOrd="0" presId="urn:microsoft.com/office/officeart/2005/8/layout/hierarchy3"/>
    <dgm:cxn modelId="{901B7B82-4CE3-7F48-959D-C73E17FDD11F}" type="presOf" srcId="{A53FC91E-AABD-D742-8313-1A99D353B63C}" destId="{54567ADA-2894-484B-98F6-D9DD0430F2A3}" srcOrd="0" destOrd="0" presId="urn:microsoft.com/office/officeart/2005/8/layout/hierarchy3"/>
    <dgm:cxn modelId="{BCC322C9-3CFC-3443-BBC3-059DDA0F8107}" srcId="{AF8A11CF-4753-CF42-B823-C0A604F808F4}" destId="{C55E4F83-DD67-FE4F-AB82-775FE6E14D25}" srcOrd="0" destOrd="0" parTransId="{D911D8D1-36F8-8641-921F-62F8D7C7A98A}" sibTransId="{CE86927C-C06D-944B-902A-B64D93C00D29}"/>
    <dgm:cxn modelId="{DD8B94A1-9922-2D41-B89C-8750ACE7197C}" type="presOf" srcId="{C55E4F83-DD67-FE4F-AB82-775FE6E14D25}" destId="{83F59EE6-A75A-314B-BF37-CA96E8D5C7ED}" srcOrd="1" destOrd="0" presId="urn:microsoft.com/office/officeart/2005/8/layout/hierarchy3"/>
    <dgm:cxn modelId="{6E3C3086-CE02-8F4A-AB86-8CAD94238F26}" type="presOf" srcId="{B72F2C82-873A-2047-99CE-0947D6F6D6EA}" destId="{C8E206BB-5D6B-954E-B57A-03C01C6CC2D9}" srcOrd="0" destOrd="0" presId="urn:microsoft.com/office/officeart/2005/8/layout/hierarchy3"/>
    <dgm:cxn modelId="{7FD5B42C-363C-7442-B959-356420ABECBB}" type="presOf" srcId="{675F8079-6B26-804A-8630-61F48D7C0ED6}" destId="{07C38430-C9FC-E94C-8355-C28E22FE8E18}" srcOrd="0" destOrd="0" presId="urn:microsoft.com/office/officeart/2005/8/layout/hierarchy3"/>
    <dgm:cxn modelId="{529583C8-E56A-5F41-BBC2-AA6C9A8C939A}" srcId="{CD17D58A-1A3C-D840-878E-DDE340DB4615}" destId="{AAB0DC30-93C4-5447-9E57-9582EFE7C400}" srcOrd="0" destOrd="0" parTransId="{B72F2C82-873A-2047-99CE-0947D6F6D6EA}" sibTransId="{24E59F43-76DD-8948-9231-7287B071DD5B}"/>
    <dgm:cxn modelId="{4768EA61-A67B-5542-9AFC-6E88F1ACC349}" type="presOf" srcId="{2AC7C857-D2C7-EA4D-98CB-27C3E8272694}" destId="{88905A6D-C502-0A4A-9B06-0231B9387EE1}" srcOrd="0" destOrd="0" presId="urn:microsoft.com/office/officeart/2005/8/layout/hierarchy3"/>
    <dgm:cxn modelId="{AB34F5E9-9A10-6E45-A7FC-9193EFB4FAA4}" type="presOf" srcId="{44D4C911-EC42-D749-95A4-220F87362F14}" destId="{88DD8983-0391-AC4D-9FEF-1967EF1BC01A}" srcOrd="0" destOrd="0" presId="urn:microsoft.com/office/officeart/2005/8/layout/hierarchy3"/>
    <dgm:cxn modelId="{FC405831-700B-BC40-B6FA-2403D85A98A8}" srcId="{AF8A11CF-4753-CF42-B823-C0A604F808F4}" destId="{CD17D58A-1A3C-D840-878E-DDE340DB4615}" srcOrd="2" destOrd="0" parTransId="{059CEF6A-FF65-8E49-B5E0-747F625F4EAE}" sibTransId="{8CCE1F0F-E6C0-0B40-82E7-46C4DD554E41}"/>
    <dgm:cxn modelId="{CB72EAE3-31B3-4B40-AF8D-6172C8CDE226}" type="presOf" srcId="{0BB041C0-2465-4241-91E4-E734E580D805}" destId="{078A123C-A1B4-A942-A9BF-D7BC1621B507}" srcOrd="0" destOrd="0" presId="urn:microsoft.com/office/officeart/2005/8/layout/hierarchy3"/>
    <dgm:cxn modelId="{629B8A1C-FFD6-4A4F-BB07-C4DB55FCF4C2}" type="presOf" srcId="{064F24A9-BDF0-354F-8E71-010A9DD4E4E1}" destId="{FCAF8D58-9BB4-8745-8F61-13D0C991E910}" srcOrd="0" destOrd="0" presId="urn:microsoft.com/office/officeart/2005/8/layout/hierarchy3"/>
    <dgm:cxn modelId="{2403179A-7223-B546-8213-6B3D0D73BE7F}" type="presOf" srcId="{4CE50EFB-CC0B-A740-AD5F-A52470EF51C7}" destId="{1B76A504-9981-9743-8160-21734AB910FD}" srcOrd="0" destOrd="0" presId="urn:microsoft.com/office/officeart/2005/8/layout/hierarchy3"/>
    <dgm:cxn modelId="{E5771D8C-63B5-434D-B820-3C2496C53F86}" type="presOf" srcId="{607F0597-0033-1742-9D88-A1C044997841}" destId="{4CEFDBDB-251E-0347-9D7E-0A190861DD2D}" srcOrd="0" destOrd="0" presId="urn:microsoft.com/office/officeart/2005/8/layout/hierarchy3"/>
    <dgm:cxn modelId="{48C66FA0-DE86-8941-9814-5408B5E13039}" type="presOf" srcId="{CD17D58A-1A3C-D840-878E-DDE340DB4615}" destId="{F4FBFC81-9414-BA43-8F79-2C4C6CB7664B}" srcOrd="0" destOrd="0" presId="urn:microsoft.com/office/officeart/2005/8/layout/hierarchy3"/>
    <dgm:cxn modelId="{BB1BB200-41F3-8542-8846-7F397CBAE52E}" type="presOf" srcId="{AAB0DC30-93C4-5447-9E57-9582EFE7C400}" destId="{AFBF290B-BCD6-1947-851F-5174372783F3}" srcOrd="0" destOrd="0" presId="urn:microsoft.com/office/officeart/2005/8/layout/hierarchy3"/>
    <dgm:cxn modelId="{14E1F75B-CAF2-CA4D-857F-C87AD2324CFB}" srcId="{CD17D58A-1A3C-D840-878E-DDE340DB4615}" destId="{607F0597-0033-1742-9D88-A1C044997841}" srcOrd="2" destOrd="0" parTransId="{A53FC91E-AABD-D742-8313-1A99D353B63C}" sibTransId="{CA3FA628-41A6-164F-A635-84392F586F5A}"/>
    <dgm:cxn modelId="{A1CB9639-B845-D74D-AB53-5494F28F9549}" srcId="{064F24A9-BDF0-354F-8E71-010A9DD4E4E1}" destId="{675F8079-6B26-804A-8630-61F48D7C0ED6}" srcOrd="1" destOrd="0" parTransId="{11CBE427-87D8-FB48-AB03-E72117373DBC}" sibTransId="{74B05F90-EE2E-7E45-89AA-553ECC99B4E4}"/>
    <dgm:cxn modelId="{F0B4B0FC-83AF-734E-BFBF-C6AF4433161B}" srcId="{064F24A9-BDF0-354F-8E71-010A9DD4E4E1}" destId="{01F0B824-7BFB-DC40-8C1F-85DB318AE659}" srcOrd="0" destOrd="0" parTransId="{44D4C911-EC42-D749-95A4-220F87362F14}" sibTransId="{1718FD89-E268-C444-A627-30D4869189A3}"/>
    <dgm:cxn modelId="{8B35EC4D-23F7-7449-A98E-15317A44658C}" type="presOf" srcId="{AF8A11CF-4753-CF42-B823-C0A604F808F4}" destId="{9D8ABCE9-CA83-1B46-A4C0-D947D498507C}" srcOrd="0" destOrd="0" presId="urn:microsoft.com/office/officeart/2005/8/layout/hierarchy3"/>
    <dgm:cxn modelId="{F04204B7-896B-8341-86AD-55E8A68A66C3}" type="presOf" srcId="{C55E4F83-DD67-FE4F-AB82-775FE6E14D25}" destId="{CB560067-A94A-3440-BA7A-7E1DB4D257BC}" srcOrd="0" destOrd="0" presId="urn:microsoft.com/office/officeart/2005/8/layout/hierarchy3"/>
    <dgm:cxn modelId="{BBD6E257-2877-5F42-9EC1-31682E205086}" type="presOf" srcId="{11CBE427-87D8-FB48-AB03-E72117373DBC}" destId="{89B56883-D16F-BA46-8EEA-0D39C0A2ADCD}" srcOrd="0" destOrd="0" presId="urn:microsoft.com/office/officeart/2005/8/layout/hierarchy3"/>
    <dgm:cxn modelId="{4834015D-12D8-DD48-8025-4E36759439EC}" srcId="{AF8A11CF-4753-CF42-B823-C0A604F808F4}" destId="{064F24A9-BDF0-354F-8E71-010A9DD4E4E1}" srcOrd="1" destOrd="0" parTransId="{A3393A70-9776-3F44-B270-F01FEAF47665}" sibTransId="{EC377ABC-F535-554B-9E3A-744A81CD5FC9}"/>
    <dgm:cxn modelId="{4C7E6ECF-354C-F64D-B06A-05DF21C92001}" type="presOf" srcId="{CD17D58A-1A3C-D840-878E-DDE340DB4615}" destId="{59854CAB-D601-694A-B0C2-7DAC69B7BCB0}" srcOrd="1" destOrd="0" presId="urn:microsoft.com/office/officeart/2005/8/layout/hierarchy3"/>
    <dgm:cxn modelId="{37454A5C-5831-2D43-AEDA-9A249002E424}" type="presOf" srcId="{064F24A9-BDF0-354F-8E71-010A9DD4E4E1}" destId="{5685E4E5-A43C-EA43-A12E-4395F550D448}" srcOrd="1" destOrd="0" presId="urn:microsoft.com/office/officeart/2005/8/layout/hierarchy3"/>
    <dgm:cxn modelId="{30EA2D86-FF22-244B-A756-53CFC89693E1}" type="presParOf" srcId="{9D8ABCE9-CA83-1B46-A4C0-D947D498507C}" destId="{EDFD248A-9F75-7942-87A4-327085E52775}" srcOrd="0" destOrd="0" presId="urn:microsoft.com/office/officeart/2005/8/layout/hierarchy3"/>
    <dgm:cxn modelId="{AC4EC6D3-871A-E840-B419-EDC5C2BB67C3}" type="presParOf" srcId="{EDFD248A-9F75-7942-87A4-327085E52775}" destId="{D52EB9AB-374F-E645-845C-4FCC95D96448}" srcOrd="0" destOrd="0" presId="urn:microsoft.com/office/officeart/2005/8/layout/hierarchy3"/>
    <dgm:cxn modelId="{4302127A-937E-D440-8413-650A75C54720}" type="presParOf" srcId="{D52EB9AB-374F-E645-845C-4FCC95D96448}" destId="{CB560067-A94A-3440-BA7A-7E1DB4D257BC}" srcOrd="0" destOrd="0" presId="urn:microsoft.com/office/officeart/2005/8/layout/hierarchy3"/>
    <dgm:cxn modelId="{D9FDEB97-27D5-C440-8D01-1B760D33CC3A}" type="presParOf" srcId="{D52EB9AB-374F-E645-845C-4FCC95D96448}" destId="{83F59EE6-A75A-314B-BF37-CA96E8D5C7ED}" srcOrd="1" destOrd="0" presId="urn:microsoft.com/office/officeart/2005/8/layout/hierarchy3"/>
    <dgm:cxn modelId="{CFD283E1-05BE-F04C-8F55-6E92E4F7587C}" type="presParOf" srcId="{EDFD248A-9F75-7942-87A4-327085E52775}" destId="{FA069117-297C-9643-A915-E70182DE2590}" srcOrd="1" destOrd="0" presId="urn:microsoft.com/office/officeart/2005/8/layout/hierarchy3"/>
    <dgm:cxn modelId="{7CA261E8-C145-AD46-AEF9-920ABCD78D2A}" type="presParOf" srcId="{FA069117-297C-9643-A915-E70182DE2590}" destId="{078A123C-A1B4-A942-A9BF-D7BC1621B507}" srcOrd="0" destOrd="0" presId="urn:microsoft.com/office/officeart/2005/8/layout/hierarchy3"/>
    <dgm:cxn modelId="{F4A433B0-5D65-5D47-8B8B-A8BBA49D2853}" type="presParOf" srcId="{FA069117-297C-9643-A915-E70182DE2590}" destId="{1013A300-ABD7-2F4D-B657-EE4101FE88F7}" srcOrd="1" destOrd="0" presId="urn:microsoft.com/office/officeart/2005/8/layout/hierarchy3"/>
    <dgm:cxn modelId="{59B6B328-F641-4246-9452-D5AD221EA1B5}" type="presParOf" srcId="{9D8ABCE9-CA83-1B46-A4C0-D947D498507C}" destId="{FFC5C54A-3A2C-9549-A9F0-BEA9DB23EFC0}" srcOrd="1" destOrd="0" presId="urn:microsoft.com/office/officeart/2005/8/layout/hierarchy3"/>
    <dgm:cxn modelId="{8F521D6B-B129-2E4C-AC83-88F91FEBBC9D}" type="presParOf" srcId="{FFC5C54A-3A2C-9549-A9F0-BEA9DB23EFC0}" destId="{D28D3860-2B56-A740-8557-AFAF229E747D}" srcOrd="0" destOrd="0" presId="urn:microsoft.com/office/officeart/2005/8/layout/hierarchy3"/>
    <dgm:cxn modelId="{067DDD8D-B83F-2E4F-A414-BD01DD4A197A}" type="presParOf" srcId="{D28D3860-2B56-A740-8557-AFAF229E747D}" destId="{FCAF8D58-9BB4-8745-8F61-13D0C991E910}" srcOrd="0" destOrd="0" presId="urn:microsoft.com/office/officeart/2005/8/layout/hierarchy3"/>
    <dgm:cxn modelId="{DA7DDB31-EB12-0B4F-9592-2C3D86895D1B}" type="presParOf" srcId="{D28D3860-2B56-A740-8557-AFAF229E747D}" destId="{5685E4E5-A43C-EA43-A12E-4395F550D448}" srcOrd="1" destOrd="0" presId="urn:microsoft.com/office/officeart/2005/8/layout/hierarchy3"/>
    <dgm:cxn modelId="{35DE1EA4-B3C0-D14A-96B2-8D7457FEB8CA}" type="presParOf" srcId="{FFC5C54A-3A2C-9549-A9F0-BEA9DB23EFC0}" destId="{03BB15AD-543D-D746-8263-F415F6EB64BB}" srcOrd="1" destOrd="0" presId="urn:microsoft.com/office/officeart/2005/8/layout/hierarchy3"/>
    <dgm:cxn modelId="{26F5D7C3-402C-5745-93B0-7813C45F1920}" type="presParOf" srcId="{03BB15AD-543D-D746-8263-F415F6EB64BB}" destId="{88DD8983-0391-AC4D-9FEF-1967EF1BC01A}" srcOrd="0" destOrd="0" presId="urn:microsoft.com/office/officeart/2005/8/layout/hierarchy3"/>
    <dgm:cxn modelId="{2A6CCCBB-6192-104B-A207-D818955DD4DD}" type="presParOf" srcId="{03BB15AD-543D-D746-8263-F415F6EB64BB}" destId="{867E51F8-EB9D-234E-8EC8-6A267992F428}" srcOrd="1" destOrd="0" presId="urn:microsoft.com/office/officeart/2005/8/layout/hierarchy3"/>
    <dgm:cxn modelId="{4CE3103E-5296-554D-B2A9-711844F3029A}" type="presParOf" srcId="{03BB15AD-543D-D746-8263-F415F6EB64BB}" destId="{89B56883-D16F-BA46-8EEA-0D39C0A2ADCD}" srcOrd="2" destOrd="0" presId="urn:microsoft.com/office/officeart/2005/8/layout/hierarchy3"/>
    <dgm:cxn modelId="{74D429A8-C4E9-9648-A20C-882AE15EFDD9}" type="presParOf" srcId="{03BB15AD-543D-D746-8263-F415F6EB64BB}" destId="{07C38430-C9FC-E94C-8355-C28E22FE8E18}" srcOrd="3" destOrd="0" presId="urn:microsoft.com/office/officeart/2005/8/layout/hierarchy3"/>
    <dgm:cxn modelId="{F906EFED-5626-A04D-BE9E-B980398C58CC}" type="presParOf" srcId="{9D8ABCE9-CA83-1B46-A4C0-D947D498507C}" destId="{DA58197D-E0C2-B54D-B337-8501DEF91484}" srcOrd="2" destOrd="0" presId="urn:microsoft.com/office/officeart/2005/8/layout/hierarchy3"/>
    <dgm:cxn modelId="{7FDB06E0-6F97-D448-A384-866B4151D0E8}" type="presParOf" srcId="{DA58197D-E0C2-B54D-B337-8501DEF91484}" destId="{C8058F36-8F99-674D-ACE0-CA3A248FF55F}" srcOrd="0" destOrd="0" presId="urn:microsoft.com/office/officeart/2005/8/layout/hierarchy3"/>
    <dgm:cxn modelId="{94370868-0885-3F46-9265-7B969CE6D1A9}" type="presParOf" srcId="{C8058F36-8F99-674D-ACE0-CA3A248FF55F}" destId="{F4FBFC81-9414-BA43-8F79-2C4C6CB7664B}" srcOrd="0" destOrd="0" presId="urn:microsoft.com/office/officeart/2005/8/layout/hierarchy3"/>
    <dgm:cxn modelId="{18ADFEE7-8763-514F-9F75-B4871AE3CB88}" type="presParOf" srcId="{C8058F36-8F99-674D-ACE0-CA3A248FF55F}" destId="{59854CAB-D601-694A-B0C2-7DAC69B7BCB0}" srcOrd="1" destOrd="0" presId="urn:microsoft.com/office/officeart/2005/8/layout/hierarchy3"/>
    <dgm:cxn modelId="{DF7F66F3-12AB-0743-BEAE-547B779C0FFA}" type="presParOf" srcId="{DA58197D-E0C2-B54D-B337-8501DEF91484}" destId="{5630CBD9-F444-A948-9D4A-06A4F38E1FCF}" srcOrd="1" destOrd="0" presId="urn:microsoft.com/office/officeart/2005/8/layout/hierarchy3"/>
    <dgm:cxn modelId="{D61A248B-8779-A647-A51E-E5DD30FA2CF8}" type="presParOf" srcId="{5630CBD9-F444-A948-9D4A-06A4F38E1FCF}" destId="{C8E206BB-5D6B-954E-B57A-03C01C6CC2D9}" srcOrd="0" destOrd="0" presId="urn:microsoft.com/office/officeart/2005/8/layout/hierarchy3"/>
    <dgm:cxn modelId="{84A4CB9B-3534-5B45-960E-BC8FBA3395AA}" type="presParOf" srcId="{5630CBD9-F444-A948-9D4A-06A4F38E1FCF}" destId="{AFBF290B-BCD6-1947-851F-5174372783F3}" srcOrd="1" destOrd="0" presId="urn:microsoft.com/office/officeart/2005/8/layout/hierarchy3"/>
    <dgm:cxn modelId="{74BDA93B-C72B-3E42-BE40-AC89D2563DC4}" type="presParOf" srcId="{5630CBD9-F444-A948-9D4A-06A4F38E1FCF}" destId="{1B76A504-9981-9743-8160-21734AB910FD}" srcOrd="2" destOrd="0" presId="urn:microsoft.com/office/officeart/2005/8/layout/hierarchy3"/>
    <dgm:cxn modelId="{009F4F8F-102E-654D-8D1E-06796DF475E2}" type="presParOf" srcId="{5630CBD9-F444-A948-9D4A-06A4F38E1FCF}" destId="{88905A6D-C502-0A4A-9B06-0231B9387EE1}" srcOrd="3" destOrd="0" presId="urn:microsoft.com/office/officeart/2005/8/layout/hierarchy3"/>
    <dgm:cxn modelId="{D15ED047-3DAC-124D-8167-F2F3E8542052}" type="presParOf" srcId="{5630CBD9-F444-A948-9D4A-06A4F38E1FCF}" destId="{54567ADA-2894-484B-98F6-D9DD0430F2A3}" srcOrd="4" destOrd="0" presId="urn:microsoft.com/office/officeart/2005/8/layout/hierarchy3"/>
    <dgm:cxn modelId="{B370C175-7182-AC41-BEED-F63210D8A2C9}" type="presParOf" srcId="{5630CBD9-F444-A948-9D4A-06A4F38E1FCF}" destId="{4CEFDBDB-251E-0347-9D7E-0A190861DD2D}" srcOrd="5" destOrd="0" presId="urn:microsoft.com/office/officeart/2005/8/layout/hierarchy3"/>
  </dgm:cxnLst>
  <dgm:bg/>
  <dgm:whole>
    <a:ln w="38100">
      <a:solidFill>
        <a:srgbClr val="008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932F9D-3179-CD42-99DC-B8E7DF6FB9A0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6E0CE3-6F3D-554F-9499-7B4733D2A4DE}">
      <dgm:prSet phldrT="[Text]"/>
      <dgm:spPr>
        <a:solidFill>
          <a:srgbClr val="FF00FF">
            <a:alpha val="90000"/>
          </a:srgbClr>
        </a:solidFill>
      </dgm:spPr>
      <dgm:t>
        <a:bodyPr/>
        <a:lstStyle/>
        <a:p>
          <a:r>
            <a:rPr lang="en-US" dirty="0" smtClean="0"/>
            <a:t>DB SOFTWARE</a:t>
          </a:r>
        </a:p>
      </dgm:t>
    </dgm:pt>
    <dgm:pt modelId="{1218D8F6-75FE-F540-9A56-C502806EDA6A}" type="parTrans" cxnId="{23974955-41CD-9348-89AB-86F11A907BD0}">
      <dgm:prSet/>
      <dgm:spPr/>
      <dgm:t>
        <a:bodyPr/>
        <a:lstStyle/>
        <a:p>
          <a:endParaRPr lang="en-US"/>
        </a:p>
      </dgm:t>
    </dgm:pt>
    <dgm:pt modelId="{4E788568-0FC2-A24D-A675-E21CB277AF02}" type="sibTrans" cxnId="{23974955-41CD-9348-89AB-86F11A907BD0}">
      <dgm:prSet/>
      <dgm:spPr/>
      <dgm:t>
        <a:bodyPr/>
        <a:lstStyle/>
        <a:p>
          <a:endParaRPr lang="en-US"/>
        </a:p>
      </dgm:t>
    </dgm:pt>
    <dgm:pt modelId="{7B2D0851-BA7E-DF42-812B-8C791E46179A}">
      <dgm:prSet phldrT="[Text]"/>
      <dgm:spPr/>
      <dgm:t>
        <a:bodyPr/>
        <a:lstStyle/>
        <a:p>
          <a:r>
            <a:rPr lang="en-US" dirty="0" err="1" smtClean="0"/>
            <a:t>readVal</a:t>
          </a:r>
          <a:endParaRPr lang="en-US" dirty="0"/>
        </a:p>
      </dgm:t>
    </dgm:pt>
    <dgm:pt modelId="{9446E0DB-B825-AA41-A715-FF93CBCD345F}" type="parTrans" cxnId="{38E3B535-91D9-724F-8F01-E042413DA2ED}">
      <dgm:prSet/>
      <dgm:spPr/>
      <dgm:t>
        <a:bodyPr/>
        <a:lstStyle/>
        <a:p>
          <a:endParaRPr lang="en-US"/>
        </a:p>
      </dgm:t>
    </dgm:pt>
    <dgm:pt modelId="{C3EB151C-1C1C-0C45-902E-497E7804464F}" type="sibTrans" cxnId="{38E3B535-91D9-724F-8F01-E042413DA2ED}">
      <dgm:prSet/>
      <dgm:spPr/>
      <dgm:t>
        <a:bodyPr/>
        <a:lstStyle/>
        <a:p>
          <a:endParaRPr lang="en-US"/>
        </a:p>
      </dgm:t>
    </dgm:pt>
    <dgm:pt modelId="{6ED91C7F-13FE-8542-A5F4-E7A82AFA2860}">
      <dgm:prSet phldrT="[Text]"/>
      <dgm:spPr/>
      <dgm:t>
        <a:bodyPr/>
        <a:lstStyle/>
        <a:p>
          <a:r>
            <a:rPr lang="en-US" dirty="0" err="1" smtClean="0"/>
            <a:t>skipVal</a:t>
          </a:r>
          <a:endParaRPr lang="en-US" dirty="0"/>
        </a:p>
      </dgm:t>
    </dgm:pt>
    <dgm:pt modelId="{6DF21D56-5E15-EB43-A437-1CBC5A7A21A7}" type="parTrans" cxnId="{1EC48367-D08E-914E-A7B3-88064F94A998}">
      <dgm:prSet/>
      <dgm:spPr/>
      <dgm:t>
        <a:bodyPr/>
        <a:lstStyle/>
        <a:p>
          <a:endParaRPr lang="en-US"/>
        </a:p>
      </dgm:t>
    </dgm:pt>
    <dgm:pt modelId="{A00ADEFE-33E8-7646-A268-C9199F96A79C}" type="sibTrans" cxnId="{1EC48367-D08E-914E-A7B3-88064F94A998}">
      <dgm:prSet/>
      <dgm:spPr/>
      <dgm:t>
        <a:bodyPr/>
        <a:lstStyle/>
        <a:p>
          <a:endParaRPr lang="en-US"/>
        </a:p>
      </dgm:t>
    </dgm:pt>
    <dgm:pt modelId="{1886C28C-C485-D342-8DDB-7663EBC5B531}">
      <dgm:prSet phldrT="[Text]"/>
      <dgm:spPr/>
      <dgm:t>
        <a:bodyPr/>
        <a:lstStyle/>
        <a:p>
          <a:r>
            <a:rPr lang="en-US" dirty="0" err="1" smtClean="0"/>
            <a:t>isValInt</a:t>
          </a:r>
          <a:endParaRPr lang="en-US" dirty="0" smtClean="0"/>
        </a:p>
      </dgm:t>
    </dgm:pt>
    <dgm:pt modelId="{97A4D62A-3C78-4148-90D1-D6B679936FE2}" type="parTrans" cxnId="{03C5976C-F67F-8E4D-94C2-374BB43D2319}">
      <dgm:prSet/>
      <dgm:spPr/>
      <dgm:t>
        <a:bodyPr/>
        <a:lstStyle/>
        <a:p>
          <a:endParaRPr lang="en-US"/>
        </a:p>
      </dgm:t>
    </dgm:pt>
    <dgm:pt modelId="{11657B5C-CDC9-2E46-A083-7B3447355BC6}" type="sibTrans" cxnId="{03C5976C-F67F-8E4D-94C2-374BB43D2319}">
      <dgm:prSet/>
      <dgm:spPr/>
      <dgm:t>
        <a:bodyPr/>
        <a:lstStyle/>
        <a:p>
          <a:endParaRPr lang="en-US"/>
        </a:p>
      </dgm:t>
    </dgm:pt>
    <dgm:pt modelId="{E7D49ADB-78ED-CE48-A558-B0D208D4763F}">
      <dgm:prSet/>
      <dgm:spPr/>
      <dgm:t>
        <a:bodyPr/>
        <a:lstStyle/>
        <a:p>
          <a:r>
            <a:rPr lang="en-US" dirty="0" err="1" smtClean="0"/>
            <a:t>incrementVal</a:t>
          </a:r>
          <a:endParaRPr lang="en-US" dirty="0"/>
        </a:p>
      </dgm:t>
    </dgm:pt>
    <dgm:pt modelId="{629D3E95-D789-C44A-BF68-C6AE9B1804FB}" type="parTrans" cxnId="{C5277729-1196-8E48-8451-903253DFC0BB}">
      <dgm:prSet/>
      <dgm:spPr/>
      <dgm:t>
        <a:bodyPr/>
        <a:lstStyle/>
        <a:p>
          <a:endParaRPr lang="en-US"/>
        </a:p>
      </dgm:t>
    </dgm:pt>
    <dgm:pt modelId="{89AC6834-9AC3-EE4D-A747-B4607D41ACF8}" type="sibTrans" cxnId="{C5277729-1196-8E48-8451-903253DFC0BB}">
      <dgm:prSet/>
      <dgm:spPr/>
      <dgm:t>
        <a:bodyPr/>
        <a:lstStyle/>
        <a:p>
          <a:endParaRPr lang="en-US"/>
        </a:p>
      </dgm:t>
    </dgm:pt>
    <dgm:pt modelId="{FC61507D-A397-9A4F-A454-79D5B7474E3F}">
      <dgm:prSet/>
      <dgm:spPr/>
      <dgm:t>
        <a:bodyPr/>
        <a:lstStyle/>
        <a:p>
          <a:r>
            <a:rPr lang="en-US" dirty="0" err="1" smtClean="0"/>
            <a:t>writeVal</a:t>
          </a:r>
          <a:endParaRPr lang="en-US" dirty="0"/>
        </a:p>
      </dgm:t>
    </dgm:pt>
    <dgm:pt modelId="{7FA0B4F5-E1FC-2F45-A710-F1EB0386EC25}" type="parTrans" cxnId="{0744A726-4785-0C42-87B9-AA96EC14E140}">
      <dgm:prSet/>
      <dgm:spPr/>
      <dgm:t>
        <a:bodyPr/>
        <a:lstStyle/>
        <a:p>
          <a:endParaRPr lang="en-US"/>
        </a:p>
      </dgm:t>
    </dgm:pt>
    <dgm:pt modelId="{62BAA22C-B8A5-1B4D-9314-504EE14E80D8}" type="sibTrans" cxnId="{0744A726-4785-0C42-87B9-AA96EC14E140}">
      <dgm:prSet/>
      <dgm:spPr/>
      <dgm:t>
        <a:bodyPr/>
        <a:lstStyle/>
        <a:p>
          <a:endParaRPr lang="en-US"/>
        </a:p>
      </dgm:t>
    </dgm:pt>
    <dgm:pt modelId="{7EBB2D4B-B5AC-EC43-9309-5807CE896C90}">
      <dgm:prSet/>
      <dgm:spPr/>
      <dgm:t>
        <a:bodyPr/>
        <a:lstStyle/>
        <a:p>
          <a:r>
            <a:rPr lang="en-US" dirty="0" err="1" smtClean="0"/>
            <a:t>delDB</a:t>
          </a:r>
          <a:endParaRPr lang="en-US" dirty="0"/>
        </a:p>
      </dgm:t>
    </dgm:pt>
    <dgm:pt modelId="{32C16994-5750-DE4D-AC1D-01596D0C75F3}" type="parTrans" cxnId="{3D709E2E-5FFF-A846-A104-B4959D79F0F9}">
      <dgm:prSet/>
      <dgm:spPr/>
      <dgm:t>
        <a:bodyPr/>
        <a:lstStyle/>
        <a:p>
          <a:endParaRPr lang="en-US"/>
        </a:p>
      </dgm:t>
    </dgm:pt>
    <dgm:pt modelId="{4D4D4FD2-85D3-BB43-82C3-9D7D31549E37}" type="sibTrans" cxnId="{3D709E2E-5FFF-A846-A104-B4959D79F0F9}">
      <dgm:prSet/>
      <dgm:spPr/>
      <dgm:t>
        <a:bodyPr/>
        <a:lstStyle/>
        <a:p>
          <a:endParaRPr lang="en-US"/>
        </a:p>
      </dgm:t>
    </dgm:pt>
    <dgm:pt modelId="{D5746E07-4AE5-8847-8DB6-4981172FC675}" type="pres">
      <dgm:prSet presAssocID="{5E932F9D-3179-CD42-99DC-B8E7DF6FB9A0}" presName="Name0" presStyleCnt="0">
        <dgm:presLayoutVars>
          <dgm:dir/>
          <dgm:animLvl val="lvl"/>
          <dgm:resizeHandles val="exact"/>
        </dgm:presLayoutVars>
      </dgm:prSet>
      <dgm:spPr/>
    </dgm:pt>
    <dgm:pt modelId="{9D1A9E82-2E4D-934E-A8C7-6FF284A05127}" type="pres">
      <dgm:prSet presAssocID="{D66E0CE3-6F3D-554F-9499-7B4733D2A4DE}" presName="composite" presStyleCnt="0"/>
      <dgm:spPr/>
    </dgm:pt>
    <dgm:pt modelId="{A28B689B-E936-B740-AC38-D736E0F802FE}" type="pres">
      <dgm:prSet presAssocID="{D66E0CE3-6F3D-554F-9499-7B4733D2A4DE}" presName="parTx" presStyleLbl="alignNode1" presStyleIdx="0" presStyleCnt="1" custLinFactNeighborY="11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726D8-FA52-2541-B0F2-B065C480C6F5}" type="pres">
      <dgm:prSet presAssocID="{D66E0CE3-6F3D-554F-9499-7B4733D2A4D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C5277729-1196-8E48-8451-903253DFC0BB}" srcId="{D66E0CE3-6F3D-554F-9499-7B4733D2A4DE}" destId="{E7D49ADB-78ED-CE48-A558-B0D208D4763F}" srcOrd="3" destOrd="0" parTransId="{629D3E95-D789-C44A-BF68-C6AE9B1804FB}" sibTransId="{89AC6834-9AC3-EE4D-A747-B4607D41ACF8}"/>
    <dgm:cxn modelId="{BA304831-8086-694E-A66D-B3713A07CB21}" type="presOf" srcId="{6ED91C7F-13FE-8542-A5F4-E7A82AFA2860}" destId="{2E0726D8-FA52-2541-B0F2-B065C480C6F5}" srcOrd="0" destOrd="1" presId="urn:microsoft.com/office/officeart/2005/8/layout/hList1"/>
    <dgm:cxn modelId="{1EC48367-D08E-914E-A7B3-88064F94A998}" srcId="{D66E0CE3-6F3D-554F-9499-7B4733D2A4DE}" destId="{6ED91C7F-13FE-8542-A5F4-E7A82AFA2860}" srcOrd="1" destOrd="0" parTransId="{6DF21D56-5E15-EB43-A437-1CBC5A7A21A7}" sibTransId="{A00ADEFE-33E8-7646-A268-C9199F96A79C}"/>
    <dgm:cxn modelId="{0744A726-4785-0C42-87B9-AA96EC14E140}" srcId="{D66E0CE3-6F3D-554F-9499-7B4733D2A4DE}" destId="{FC61507D-A397-9A4F-A454-79D5B7474E3F}" srcOrd="4" destOrd="0" parTransId="{7FA0B4F5-E1FC-2F45-A710-F1EB0386EC25}" sibTransId="{62BAA22C-B8A5-1B4D-9314-504EE14E80D8}"/>
    <dgm:cxn modelId="{E44D61B0-835E-7545-8E0E-C9DD9E819247}" type="presOf" srcId="{1886C28C-C485-D342-8DDB-7663EBC5B531}" destId="{2E0726D8-FA52-2541-B0F2-B065C480C6F5}" srcOrd="0" destOrd="2" presId="urn:microsoft.com/office/officeart/2005/8/layout/hList1"/>
    <dgm:cxn modelId="{23974955-41CD-9348-89AB-86F11A907BD0}" srcId="{5E932F9D-3179-CD42-99DC-B8E7DF6FB9A0}" destId="{D66E0CE3-6F3D-554F-9499-7B4733D2A4DE}" srcOrd="0" destOrd="0" parTransId="{1218D8F6-75FE-F540-9A56-C502806EDA6A}" sibTransId="{4E788568-0FC2-A24D-A675-E21CB277AF02}"/>
    <dgm:cxn modelId="{AA6D10CA-6496-7145-B831-839209274738}" type="presOf" srcId="{5E932F9D-3179-CD42-99DC-B8E7DF6FB9A0}" destId="{D5746E07-4AE5-8847-8DB6-4981172FC675}" srcOrd="0" destOrd="0" presId="urn:microsoft.com/office/officeart/2005/8/layout/hList1"/>
    <dgm:cxn modelId="{4C0827ED-D9E8-084C-83E4-BD77D56D6033}" type="presOf" srcId="{7B2D0851-BA7E-DF42-812B-8C791E46179A}" destId="{2E0726D8-FA52-2541-B0F2-B065C480C6F5}" srcOrd="0" destOrd="0" presId="urn:microsoft.com/office/officeart/2005/8/layout/hList1"/>
    <dgm:cxn modelId="{03C5976C-F67F-8E4D-94C2-374BB43D2319}" srcId="{D66E0CE3-6F3D-554F-9499-7B4733D2A4DE}" destId="{1886C28C-C485-D342-8DDB-7663EBC5B531}" srcOrd="2" destOrd="0" parTransId="{97A4D62A-3C78-4148-90D1-D6B679936FE2}" sibTransId="{11657B5C-CDC9-2E46-A083-7B3447355BC6}"/>
    <dgm:cxn modelId="{F587587A-1943-D94C-8D3F-8AF2B5FF0A2F}" type="presOf" srcId="{7EBB2D4B-B5AC-EC43-9309-5807CE896C90}" destId="{2E0726D8-FA52-2541-B0F2-B065C480C6F5}" srcOrd="0" destOrd="5" presId="urn:microsoft.com/office/officeart/2005/8/layout/hList1"/>
    <dgm:cxn modelId="{F0689F26-45D0-9043-BF6F-637D427011B9}" type="presOf" srcId="{D66E0CE3-6F3D-554F-9499-7B4733D2A4DE}" destId="{A28B689B-E936-B740-AC38-D736E0F802FE}" srcOrd="0" destOrd="0" presId="urn:microsoft.com/office/officeart/2005/8/layout/hList1"/>
    <dgm:cxn modelId="{48B84E93-6C75-874D-B760-33F7610AF6B1}" type="presOf" srcId="{E7D49ADB-78ED-CE48-A558-B0D208D4763F}" destId="{2E0726D8-FA52-2541-B0F2-B065C480C6F5}" srcOrd="0" destOrd="3" presId="urn:microsoft.com/office/officeart/2005/8/layout/hList1"/>
    <dgm:cxn modelId="{38E3B535-91D9-724F-8F01-E042413DA2ED}" srcId="{D66E0CE3-6F3D-554F-9499-7B4733D2A4DE}" destId="{7B2D0851-BA7E-DF42-812B-8C791E46179A}" srcOrd="0" destOrd="0" parTransId="{9446E0DB-B825-AA41-A715-FF93CBCD345F}" sibTransId="{C3EB151C-1C1C-0C45-902E-497E7804464F}"/>
    <dgm:cxn modelId="{3D709E2E-5FFF-A846-A104-B4959D79F0F9}" srcId="{D66E0CE3-6F3D-554F-9499-7B4733D2A4DE}" destId="{7EBB2D4B-B5AC-EC43-9309-5807CE896C90}" srcOrd="5" destOrd="0" parTransId="{32C16994-5750-DE4D-AC1D-01596D0C75F3}" sibTransId="{4D4D4FD2-85D3-BB43-82C3-9D7D31549E37}"/>
    <dgm:cxn modelId="{575A53D4-E98F-2D4C-A508-70C0470E3EDD}" type="presOf" srcId="{FC61507D-A397-9A4F-A454-79D5B7474E3F}" destId="{2E0726D8-FA52-2541-B0F2-B065C480C6F5}" srcOrd="0" destOrd="4" presId="urn:microsoft.com/office/officeart/2005/8/layout/hList1"/>
    <dgm:cxn modelId="{6E229383-B20E-AF46-A02A-A9D1AAFE4E37}" type="presParOf" srcId="{D5746E07-4AE5-8847-8DB6-4981172FC675}" destId="{9D1A9E82-2E4D-934E-A8C7-6FF284A05127}" srcOrd="0" destOrd="0" presId="urn:microsoft.com/office/officeart/2005/8/layout/hList1"/>
    <dgm:cxn modelId="{5971A3B0-27E5-BC4A-8E17-A966393E5BA5}" type="presParOf" srcId="{9D1A9E82-2E4D-934E-A8C7-6FF284A05127}" destId="{A28B689B-E936-B740-AC38-D736E0F802FE}" srcOrd="0" destOrd="0" presId="urn:microsoft.com/office/officeart/2005/8/layout/hList1"/>
    <dgm:cxn modelId="{7C1D02E2-D7FF-6C49-9D3C-F04E223285F1}" type="presParOf" srcId="{9D1A9E82-2E4D-934E-A8C7-6FF284A05127}" destId="{2E0726D8-FA52-2541-B0F2-B065C480C6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EDFB7D-6926-4E4C-9F18-14AF4E42AB51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5193BE-ED69-154E-B3B1-B806A4D626EC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Platform</a:t>
          </a:r>
          <a:endParaRPr lang="en-US" dirty="0"/>
        </a:p>
      </dgm:t>
    </dgm:pt>
    <dgm:pt modelId="{952F211C-A597-ED44-A20F-5B2518C337C9}" type="parTrans" cxnId="{16984CE5-9B25-8D4E-B733-E9133FC48B49}">
      <dgm:prSet/>
      <dgm:spPr/>
      <dgm:t>
        <a:bodyPr/>
        <a:lstStyle/>
        <a:p>
          <a:endParaRPr lang="en-US"/>
        </a:p>
      </dgm:t>
    </dgm:pt>
    <dgm:pt modelId="{B8864EB1-FB04-314B-A311-CF3485EDCC99}" type="sibTrans" cxnId="{16984CE5-9B25-8D4E-B733-E9133FC48B49}">
      <dgm:prSet/>
      <dgm:spPr/>
      <dgm:t>
        <a:bodyPr/>
        <a:lstStyle/>
        <a:p>
          <a:endParaRPr lang="en-US"/>
        </a:p>
      </dgm:t>
    </dgm:pt>
    <dgm:pt modelId="{A56EFE18-E28F-BA47-A512-D49087A45D29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D8E4A81F-FAC2-A740-8DD4-56B637E1A525}" type="parTrans" cxnId="{F6A83418-06A6-C94A-BE78-4B15ACFCEEEB}">
      <dgm:prSet/>
      <dgm:spPr/>
      <dgm:t>
        <a:bodyPr/>
        <a:lstStyle/>
        <a:p>
          <a:endParaRPr lang="en-US"/>
        </a:p>
      </dgm:t>
    </dgm:pt>
    <dgm:pt modelId="{2AE859B1-8ABE-6E40-8AD8-EB73C19C8AEA}" type="sibTrans" cxnId="{F6A83418-06A6-C94A-BE78-4B15ACFCEEEB}">
      <dgm:prSet/>
      <dgm:spPr/>
      <dgm:t>
        <a:bodyPr/>
        <a:lstStyle/>
        <a:p>
          <a:endParaRPr lang="en-US"/>
        </a:p>
      </dgm:t>
    </dgm:pt>
    <dgm:pt modelId="{5B8F62FB-5626-894E-860A-577331E942F5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0F2A8405-DFED-9642-8C40-96BE1BB525CE}" type="parTrans" cxnId="{E05CF02E-6963-EA43-9E89-5BF1D2FF2105}">
      <dgm:prSet/>
      <dgm:spPr/>
      <dgm:t>
        <a:bodyPr/>
        <a:lstStyle/>
        <a:p>
          <a:endParaRPr lang="en-US"/>
        </a:p>
      </dgm:t>
    </dgm:pt>
    <dgm:pt modelId="{304DD485-8B2B-334E-8E0E-3A8C5D9F2233}" type="sibTrans" cxnId="{E05CF02E-6963-EA43-9E89-5BF1D2FF2105}">
      <dgm:prSet/>
      <dgm:spPr/>
      <dgm:t>
        <a:bodyPr/>
        <a:lstStyle/>
        <a:p>
          <a:endParaRPr lang="en-US"/>
        </a:p>
      </dgm:t>
    </dgm:pt>
    <dgm:pt modelId="{198C56E1-8B28-C845-8717-FD52C881EC8D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5A43341C-A38A-A74F-9135-3EACBE932BF1}" type="parTrans" cxnId="{C61DA9C4-FB42-D546-B177-98CA1AAC96E0}">
      <dgm:prSet/>
      <dgm:spPr/>
      <dgm:t>
        <a:bodyPr/>
        <a:lstStyle/>
        <a:p>
          <a:endParaRPr lang="en-US"/>
        </a:p>
      </dgm:t>
    </dgm:pt>
    <dgm:pt modelId="{93318EC4-9ECC-D947-B03E-97B7CDB0F706}" type="sibTrans" cxnId="{C61DA9C4-FB42-D546-B177-98CA1AAC96E0}">
      <dgm:prSet/>
      <dgm:spPr/>
      <dgm:t>
        <a:bodyPr/>
        <a:lstStyle/>
        <a:p>
          <a:endParaRPr lang="en-US"/>
        </a:p>
      </dgm:t>
    </dgm:pt>
    <dgm:pt modelId="{86DD2952-FEE3-E94C-8238-550F0D071488}" type="pres">
      <dgm:prSet presAssocID="{42EDFB7D-6926-4E4C-9F18-14AF4E42AB5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720D16-9B23-0A42-B6AD-F2C620D4C008}" type="pres">
      <dgm:prSet presAssocID="{E15193BE-ED69-154E-B3B1-B806A4D626EC}" presName="centerShape" presStyleLbl="node0" presStyleIdx="0" presStyleCnt="1"/>
      <dgm:spPr/>
      <dgm:t>
        <a:bodyPr/>
        <a:lstStyle/>
        <a:p>
          <a:endParaRPr lang="en-US"/>
        </a:p>
      </dgm:t>
    </dgm:pt>
    <dgm:pt modelId="{BCD2C49D-92D3-9A45-A2ED-5615134AF5D3}" type="pres">
      <dgm:prSet presAssocID="{D8E4A81F-FAC2-A740-8DD4-56B637E1A525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5A4CFDC4-DE5D-854A-8F79-6721A1AE2172}" type="pres">
      <dgm:prSet presAssocID="{A56EFE18-E28F-BA47-A512-D49087A45D29}" presName="node" presStyleLbl="node1" presStyleIdx="0" presStyleCnt="3" custRadScaleRad="143025" custRadScaleInc="14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7F198-9B19-DF49-8BFC-F8A5B663160B}" type="pres">
      <dgm:prSet presAssocID="{0F2A8405-DFED-9642-8C40-96BE1BB525CE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E535F13A-AB2C-C14C-973E-FC48A9E19A9D}" type="pres">
      <dgm:prSet presAssocID="{5B8F62FB-5626-894E-860A-577331E942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08B33-71D5-C847-8B9A-895BF03E5A98}" type="pres">
      <dgm:prSet presAssocID="{5A43341C-A38A-A74F-9135-3EACBE932BF1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A96B6F47-65EC-4540-8790-1C26D3EA32EB}" type="pres">
      <dgm:prSet presAssocID="{198C56E1-8B28-C845-8717-FD52C881EC8D}" presName="node" presStyleLbl="node1" presStyleIdx="2" presStyleCnt="3" custRadScaleRad="144022" custRadScaleInc="-15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A83418-06A6-C94A-BE78-4B15ACFCEEEB}" srcId="{E15193BE-ED69-154E-B3B1-B806A4D626EC}" destId="{A56EFE18-E28F-BA47-A512-D49087A45D29}" srcOrd="0" destOrd="0" parTransId="{D8E4A81F-FAC2-A740-8DD4-56B637E1A525}" sibTransId="{2AE859B1-8ABE-6E40-8AD8-EB73C19C8AEA}"/>
    <dgm:cxn modelId="{29795AD3-F2F2-684C-AE11-AE1B8E459400}" type="presOf" srcId="{5A43341C-A38A-A74F-9135-3EACBE932BF1}" destId="{6E808B33-71D5-C847-8B9A-895BF03E5A98}" srcOrd="0" destOrd="0" presId="urn:microsoft.com/office/officeart/2005/8/layout/radial4"/>
    <dgm:cxn modelId="{808B777D-E755-7545-9F8B-0FB7DA9D408E}" type="presOf" srcId="{A56EFE18-E28F-BA47-A512-D49087A45D29}" destId="{5A4CFDC4-DE5D-854A-8F79-6721A1AE2172}" srcOrd="0" destOrd="0" presId="urn:microsoft.com/office/officeart/2005/8/layout/radial4"/>
    <dgm:cxn modelId="{97E647EE-1694-7D4F-A7CE-FF0B75A73001}" type="presOf" srcId="{E15193BE-ED69-154E-B3B1-B806A4D626EC}" destId="{4A720D16-9B23-0A42-B6AD-F2C620D4C008}" srcOrd="0" destOrd="0" presId="urn:microsoft.com/office/officeart/2005/8/layout/radial4"/>
    <dgm:cxn modelId="{C61DA9C4-FB42-D546-B177-98CA1AAC96E0}" srcId="{E15193BE-ED69-154E-B3B1-B806A4D626EC}" destId="{198C56E1-8B28-C845-8717-FD52C881EC8D}" srcOrd="2" destOrd="0" parTransId="{5A43341C-A38A-A74F-9135-3EACBE932BF1}" sibTransId="{93318EC4-9ECC-D947-B03E-97B7CDB0F706}"/>
    <dgm:cxn modelId="{26BA17E8-75F4-1545-90CA-045121133FA0}" type="presOf" srcId="{198C56E1-8B28-C845-8717-FD52C881EC8D}" destId="{A96B6F47-65EC-4540-8790-1C26D3EA32EB}" srcOrd="0" destOrd="0" presId="urn:microsoft.com/office/officeart/2005/8/layout/radial4"/>
    <dgm:cxn modelId="{03E4AC54-C449-C142-B7E7-50A896CF0FD0}" type="presOf" srcId="{D8E4A81F-FAC2-A740-8DD4-56B637E1A525}" destId="{BCD2C49D-92D3-9A45-A2ED-5615134AF5D3}" srcOrd="0" destOrd="0" presId="urn:microsoft.com/office/officeart/2005/8/layout/radial4"/>
    <dgm:cxn modelId="{E05CF02E-6963-EA43-9E89-5BF1D2FF2105}" srcId="{E15193BE-ED69-154E-B3B1-B806A4D626EC}" destId="{5B8F62FB-5626-894E-860A-577331E942F5}" srcOrd="1" destOrd="0" parTransId="{0F2A8405-DFED-9642-8C40-96BE1BB525CE}" sibTransId="{304DD485-8B2B-334E-8E0E-3A8C5D9F2233}"/>
    <dgm:cxn modelId="{47DFF6F6-7A2A-D747-AC0D-3E82B406E2CB}" type="presOf" srcId="{5B8F62FB-5626-894E-860A-577331E942F5}" destId="{E535F13A-AB2C-C14C-973E-FC48A9E19A9D}" srcOrd="0" destOrd="0" presId="urn:microsoft.com/office/officeart/2005/8/layout/radial4"/>
    <dgm:cxn modelId="{9AF87B5B-C1AC-724B-86B5-99FADF9F4C15}" type="presOf" srcId="{0F2A8405-DFED-9642-8C40-96BE1BB525CE}" destId="{4647F198-9B19-DF49-8BFC-F8A5B663160B}" srcOrd="0" destOrd="0" presId="urn:microsoft.com/office/officeart/2005/8/layout/radial4"/>
    <dgm:cxn modelId="{16984CE5-9B25-8D4E-B733-E9133FC48B49}" srcId="{42EDFB7D-6926-4E4C-9F18-14AF4E42AB51}" destId="{E15193BE-ED69-154E-B3B1-B806A4D626EC}" srcOrd="0" destOrd="0" parTransId="{952F211C-A597-ED44-A20F-5B2518C337C9}" sibTransId="{B8864EB1-FB04-314B-A311-CF3485EDCC99}"/>
    <dgm:cxn modelId="{71E9716F-1942-3A42-957B-B24688949966}" type="presOf" srcId="{42EDFB7D-6926-4E4C-9F18-14AF4E42AB51}" destId="{86DD2952-FEE3-E94C-8238-550F0D071488}" srcOrd="0" destOrd="0" presId="urn:microsoft.com/office/officeart/2005/8/layout/radial4"/>
    <dgm:cxn modelId="{D14FAE80-E085-314A-A935-F89A490886CF}" type="presParOf" srcId="{86DD2952-FEE3-E94C-8238-550F0D071488}" destId="{4A720D16-9B23-0A42-B6AD-F2C620D4C008}" srcOrd="0" destOrd="0" presId="urn:microsoft.com/office/officeart/2005/8/layout/radial4"/>
    <dgm:cxn modelId="{1848C4A0-5B8D-574F-8DC4-6AD7AB4134F6}" type="presParOf" srcId="{86DD2952-FEE3-E94C-8238-550F0D071488}" destId="{BCD2C49D-92D3-9A45-A2ED-5615134AF5D3}" srcOrd="1" destOrd="0" presId="urn:microsoft.com/office/officeart/2005/8/layout/radial4"/>
    <dgm:cxn modelId="{17AAFCC8-BFD9-9048-898E-E5C59F7C2368}" type="presParOf" srcId="{86DD2952-FEE3-E94C-8238-550F0D071488}" destId="{5A4CFDC4-DE5D-854A-8F79-6721A1AE2172}" srcOrd="2" destOrd="0" presId="urn:microsoft.com/office/officeart/2005/8/layout/radial4"/>
    <dgm:cxn modelId="{A4585CDB-F46C-D94A-930E-5F675829B952}" type="presParOf" srcId="{86DD2952-FEE3-E94C-8238-550F0D071488}" destId="{4647F198-9B19-DF49-8BFC-F8A5B663160B}" srcOrd="3" destOrd="0" presId="urn:microsoft.com/office/officeart/2005/8/layout/radial4"/>
    <dgm:cxn modelId="{1C8F0368-5CB5-B948-BACE-A34161786F98}" type="presParOf" srcId="{86DD2952-FEE3-E94C-8238-550F0D071488}" destId="{E535F13A-AB2C-C14C-973E-FC48A9E19A9D}" srcOrd="4" destOrd="0" presId="urn:microsoft.com/office/officeart/2005/8/layout/radial4"/>
    <dgm:cxn modelId="{3A02A67E-FA9C-804C-B345-0B45C907C2E4}" type="presParOf" srcId="{86DD2952-FEE3-E94C-8238-550F0D071488}" destId="{6E808B33-71D5-C847-8B9A-895BF03E5A98}" srcOrd="5" destOrd="0" presId="urn:microsoft.com/office/officeart/2005/8/layout/radial4"/>
    <dgm:cxn modelId="{0F53E00E-77E1-4241-BE81-BD90189E12C3}" type="presParOf" srcId="{86DD2952-FEE3-E94C-8238-550F0D071488}" destId="{A96B6F47-65EC-4540-8790-1C26D3EA32E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B845A-ABCA-3842-B6C3-A63C4441BB0D}">
      <dsp:nvSpPr>
        <dsp:cNvPr id="0" name=""/>
        <dsp:cNvSpPr/>
      </dsp:nvSpPr>
      <dsp:spPr>
        <a:xfrm>
          <a:off x="3451855" y="1268"/>
          <a:ext cx="1487268" cy="966724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Observation</a:t>
          </a:r>
          <a:endParaRPr lang="en-US" sz="1800" kern="1200" dirty="0"/>
        </a:p>
      </dsp:txBody>
      <dsp:txXfrm>
        <a:off x="3499047" y="48460"/>
        <a:ext cx="1392884" cy="872340"/>
      </dsp:txXfrm>
    </dsp:sp>
    <dsp:sp modelId="{B0093883-5BBC-384F-A43C-07582EE3774A}">
      <dsp:nvSpPr>
        <dsp:cNvPr id="0" name=""/>
        <dsp:cNvSpPr/>
      </dsp:nvSpPr>
      <dsp:spPr>
        <a:xfrm>
          <a:off x="2596755" y="484630"/>
          <a:ext cx="3197468" cy="3197468"/>
        </a:xfrm>
        <a:custGeom>
          <a:avLst/>
          <a:gdLst/>
          <a:ahLst/>
          <a:cxnLst/>
          <a:rect l="0" t="0" r="0" b="0"/>
          <a:pathLst>
            <a:path>
              <a:moveTo>
                <a:pt x="2353106" y="189169"/>
              </a:moveTo>
              <a:arcTo wR="1598734" hR="1598734" stAng="17889290" swAng="2628681"/>
            </a:path>
          </a:pathLst>
        </a:custGeom>
        <a:noFill/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18C9F-867C-2E4D-8B37-49439BF54259}">
      <dsp:nvSpPr>
        <dsp:cNvPr id="0" name=""/>
        <dsp:cNvSpPr/>
      </dsp:nvSpPr>
      <dsp:spPr>
        <a:xfrm>
          <a:off x="5050589" y="1600002"/>
          <a:ext cx="1487268" cy="966724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Selection</a:t>
          </a:r>
          <a:endParaRPr lang="en-US" sz="1800" kern="1200" dirty="0"/>
        </a:p>
      </dsp:txBody>
      <dsp:txXfrm>
        <a:off x="5097781" y="1647194"/>
        <a:ext cx="1392884" cy="872340"/>
      </dsp:txXfrm>
    </dsp:sp>
    <dsp:sp modelId="{449619AA-B3CE-484E-9F60-A885318F6062}">
      <dsp:nvSpPr>
        <dsp:cNvPr id="0" name=""/>
        <dsp:cNvSpPr/>
      </dsp:nvSpPr>
      <dsp:spPr>
        <a:xfrm>
          <a:off x="2596755" y="484630"/>
          <a:ext cx="3197468" cy="3197468"/>
        </a:xfrm>
        <a:custGeom>
          <a:avLst/>
          <a:gdLst/>
          <a:ahLst/>
          <a:cxnLst/>
          <a:rect l="0" t="0" r="0" b="0"/>
          <a:pathLst>
            <a:path>
              <a:moveTo>
                <a:pt x="3118928" y="2093667"/>
              </a:moveTo>
              <a:arcTo wR="1598734" hR="1598734" stAng="1082029" swAng="2628681"/>
            </a:path>
          </a:pathLst>
        </a:custGeom>
        <a:noFill/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A271D-5D31-2946-94DB-90DBB40B6E8D}">
      <dsp:nvSpPr>
        <dsp:cNvPr id="0" name=""/>
        <dsp:cNvSpPr/>
      </dsp:nvSpPr>
      <dsp:spPr>
        <a:xfrm>
          <a:off x="3451855" y="3198736"/>
          <a:ext cx="1487268" cy="966724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Mutation</a:t>
          </a:r>
          <a:endParaRPr lang="en-US" sz="1800" kern="1200" dirty="0"/>
        </a:p>
      </dsp:txBody>
      <dsp:txXfrm>
        <a:off x="3499047" y="3245928"/>
        <a:ext cx="1392884" cy="872340"/>
      </dsp:txXfrm>
    </dsp:sp>
    <dsp:sp modelId="{376EC2AB-8B35-DC49-98EC-903003C6578E}">
      <dsp:nvSpPr>
        <dsp:cNvPr id="0" name=""/>
        <dsp:cNvSpPr/>
      </dsp:nvSpPr>
      <dsp:spPr>
        <a:xfrm>
          <a:off x="2596755" y="484630"/>
          <a:ext cx="3197468" cy="3197468"/>
        </a:xfrm>
        <a:custGeom>
          <a:avLst/>
          <a:gdLst/>
          <a:ahLst/>
          <a:cxnLst/>
          <a:rect l="0" t="0" r="0" b="0"/>
          <a:pathLst>
            <a:path>
              <a:moveTo>
                <a:pt x="844362" y="3008299"/>
              </a:moveTo>
              <a:arcTo wR="1598734" hR="1598734" stAng="7089290" swAng="2628681"/>
            </a:path>
          </a:pathLst>
        </a:custGeom>
        <a:noFill/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7DF7E-0C07-3844-896B-C88C956B1D4D}">
      <dsp:nvSpPr>
        <dsp:cNvPr id="0" name=""/>
        <dsp:cNvSpPr/>
      </dsp:nvSpPr>
      <dsp:spPr>
        <a:xfrm>
          <a:off x="1853121" y="1600002"/>
          <a:ext cx="1487268" cy="966724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Installation</a:t>
          </a:r>
          <a:endParaRPr lang="en-US" sz="1800" kern="1200" dirty="0"/>
        </a:p>
      </dsp:txBody>
      <dsp:txXfrm>
        <a:off x="1900313" y="1647194"/>
        <a:ext cx="1392884" cy="872340"/>
      </dsp:txXfrm>
    </dsp:sp>
    <dsp:sp modelId="{29610712-8627-AF48-88B8-8A1210D53955}">
      <dsp:nvSpPr>
        <dsp:cNvPr id="0" name=""/>
        <dsp:cNvSpPr/>
      </dsp:nvSpPr>
      <dsp:spPr>
        <a:xfrm>
          <a:off x="2596755" y="484630"/>
          <a:ext cx="3197468" cy="3197468"/>
        </a:xfrm>
        <a:custGeom>
          <a:avLst/>
          <a:gdLst/>
          <a:ahLst/>
          <a:cxnLst/>
          <a:rect l="0" t="0" r="0" b="0"/>
          <a:pathLst>
            <a:path>
              <a:moveTo>
                <a:pt x="78539" y="1103800"/>
              </a:moveTo>
              <a:arcTo wR="1598734" hR="1598734" stAng="11882029" swAng="2628681"/>
            </a:path>
          </a:pathLst>
        </a:custGeom>
        <a:noFill/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60067-A94A-3440-BA7A-7E1DB4D257BC}">
      <dsp:nvSpPr>
        <dsp:cNvPr id="0" name=""/>
        <dsp:cNvSpPr/>
      </dsp:nvSpPr>
      <dsp:spPr>
        <a:xfrm>
          <a:off x="118998" y="480"/>
          <a:ext cx="1345830" cy="6729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READ</a:t>
          </a:r>
          <a:endParaRPr lang="en-US" sz="2500" kern="1200" dirty="0"/>
        </a:p>
      </dsp:txBody>
      <dsp:txXfrm>
        <a:off x="138707" y="20189"/>
        <a:ext cx="1306412" cy="633497"/>
      </dsp:txXfrm>
    </dsp:sp>
    <dsp:sp modelId="{078A123C-A1B4-A942-A9BF-D7BC1621B507}">
      <dsp:nvSpPr>
        <dsp:cNvPr id="0" name=""/>
        <dsp:cNvSpPr/>
      </dsp:nvSpPr>
      <dsp:spPr>
        <a:xfrm>
          <a:off x="253581" y="673395"/>
          <a:ext cx="134583" cy="308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37"/>
              </a:lnTo>
              <a:lnTo>
                <a:pt x="134583" y="308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3A300-ABD7-2F4D-B657-EE4101FE88F7}">
      <dsp:nvSpPr>
        <dsp:cNvPr id="0" name=""/>
        <dsp:cNvSpPr/>
      </dsp:nvSpPr>
      <dsp:spPr>
        <a:xfrm>
          <a:off x="388164" y="841624"/>
          <a:ext cx="1076664" cy="2804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readVal</a:t>
          </a:r>
          <a:endParaRPr lang="en-US" sz="1300" kern="1200" dirty="0"/>
        </a:p>
      </dsp:txBody>
      <dsp:txXfrm>
        <a:off x="396377" y="849837"/>
        <a:ext cx="1060238" cy="263991"/>
      </dsp:txXfrm>
    </dsp:sp>
    <dsp:sp modelId="{FCAF8D58-9BB4-8745-8F61-13D0C991E910}">
      <dsp:nvSpPr>
        <dsp:cNvPr id="0" name=""/>
        <dsp:cNvSpPr/>
      </dsp:nvSpPr>
      <dsp:spPr>
        <a:xfrm>
          <a:off x="1801285" y="480"/>
          <a:ext cx="1345830" cy="672915"/>
        </a:xfrm>
        <a:prstGeom prst="roundRect">
          <a:avLst>
            <a:gd name="adj" fmla="val 10000"/>
          </a:avLst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WRITE</a:t>
          </a:r>
          <a:endParaRPr lang="en-US" sz="2500" kern="1200" dirty="0"/>
        </a:p>
      </dsp:txBody>
      <dsp:txXfrm>
        <a:off x="1820994" y="20189"/>
        <a:ext cx="1306412" cy="633497"/>
      </dsp:txXfrm>
    </dsp:sp>
    <dsp:sp modelId="{88DD8983-0391-AC4D-9FEF-1967EF1BC01A}">
      <dsp:nvSpPr>
        <dsp:cNvPr id="0" name=""/>
        <dsp:cNvSpPr/>
      </dsp:nvSpPr>
      <dsp:spPr>
        <a:xfrm>
          <a:off x="1935868" y="673395"/>
          <a:ext cx="134583" cy="504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686"/>
              </a:lnTo>
              <a:lnTo>
                <a:pt x="134583" y="5046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E51F8-EB9D-234E-8EC8-6A267992F428}">
      <dsp:nvSpPr>
        <dsp:cNvPr id="0" name=""/>
        <dsp:cNvSpPr/>
      </dsp:nvSpPr>
      <dsp:spPr>
        <a:xfrm>
          <a:off x="2070451" y="841624"/>
          <a:ext cx="1076664" cy="672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6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isValInt</a:t>
          </a:r>
          <a:endParaRPr lang="en-US" sz="1300" kern="1200" dirty="0" smtClean="0"/>
        </a:p>
      </dsp:txBody>
      <dsp:txXfrm>
        <a:off x="2090160" y="861333"/>
        <a:ext cx="1037246" cy="633497"/>
      </dsp:txXfrm>
    </dsp:sp>
    <dsp:sp modelId="{89B56883-D16F-BA46-8EEA-0D39C0A2ADCD}">
      <dsp:nvSpPr>
        <dsp:cNvPr id="0" name=""/>
        <dsp:cNvSpPr/>
      </dsp:nvSpPr>
      <dsp:spPr>
        <a:xfrm>
          <a:off x="1935868" y="673395"/>
          <a:ext cx="134583" cy="1345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830"/>
              </a:lnTo>
              <a:lnTo>
                <a:pt x="134583" y="13458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38430-C9FC-E94C-8355-C28E22FE8E18}">
      <dsp:nvSpPr>
        <dsp:cNvPr id="0" name=""/>
        <dsp:cNvSpPr/>
      </dsp:nvSpPr>
      <dsp:spPr>
        <a:xfrm>
          <a:off x="2070451" y="1682768"/>
          <a:ext cx="1076664" cy="672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6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incrementVal</a:t>
          </a:r>
          <a:endParaRPr lang="en-US" sz="1300" kern="1200" dirty="0"/>
        </a:p>
      </dsp:txBody>
      <dsp:txXfrm>
        <a:off x="2090160" y="1702477"/>
        <a:ext cx="1037246" cy="633497"/>
      </dsp:txXfrm>
    </dsp:sp>
    <dsp:sp modelId="{F4FBFC81-9414-BA43-8F79-2C4C6CB7664B}">
      <dsp:nvSpPr>
        <dsp:cNvPr id="0" name=""/>
        <dsp:cNvSpPr/>
      </dsp:nvSpPr>
      <dsp:spPr>
        <a:xfrm>
          <a:off x="3483573" y="480"/>
          <a:ext cx="1345830" cy="6729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UPDATE</a:t>
          </a:r>
          <a:endParaRPr lang="en-US" sz="2500" kern="1200" dirty="0"/>
        </a:p>
      </dsp:txBody>
      <dsp:txXfrm>
        <a:off x="3503282" y="20189"/>
        <a:ext cx="1306412" cy="633497"/>
      </dsp:txXfrm>
    </dsp:sp>
    <dsp:sp modelId="{C8E206BB-5D6B-954E-B57A-03C01C6CC2D9}">
      <dsp:nvSpPr>
        <dsp:cNvPr id="0" name=""/>
        <dsp:cNvSpPr/>
      </dsp:nvSpPr>
      <dsp:spPr>
        <a:xfrm>
          <a:off x="3618156" y="673395"/>
          <a:ext cx="134583" cy="504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686"/>
              </a:lnTo>
              <a:lnTo>
                <a:pt x="134583" y="5046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F290B-BCD6-1947-851F-5174372783F3}">
      <dsp:nvSpPr>
        <dsp:cNvPr id="0" name=""/>
        <dsp:cNvSpPr/>
      </dsp:nvSpPr>
      <dsp:spPr>
        <a:xfrm>
          <a:off x="3752739" y="841624"/>
          <a:ext cx="1076664" cy="672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readVal</a:t>
          </a:r>
          <a:endParaRPr lang="en-US" sz="1300" kern="1200" dirty="0"/>
        </a:p>
      </dsp:txBody>
      <dsp:txXfrm>
        <a:off x="3772448" y="861333"/>
        <a:ext cx="1037246" cy="633497"/>
      </dsp:txXfrm>
    </dsp:sp>
    <dsp:sp modelId="{1B76A504-9981-9743-8160-21734AB910FD}">
      <dsp:nvSpPr>
        <dsp:cNvPr id="0" name=""/>
        <dsp:cNvSpPr/>
      </dsp:nvSpPr>
      <dsp:spPr>
        <a:xfrm>
          <a:off x="3618156" y="673395"/>
          <a:ext cx="134583" cy="1345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830"/>
              </a:lnTo>
              <a:lnTo>
                <a:pt x="134583" y="13458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05A6D-C502-0A4A-9B06-0231B9387EE1}">
      <dsp:nvSpPr>
        <dsp:cNvPr id="0" name=""/>
        <dsp:cNvSpPr/>
      </dsp:nvSpPr>
      <dsp:spPr>
        <a:xfrm>
          <a:off x="3752739" y="1682768"/>
          <a:ext cx="1076664" cy="672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isValInt</a:t>
          </a:r>
          <a:endParaRPr lang="en-US" sz="1300" kern="1200" dirty="0"/>
        </a:p>
      </dsp:txBody>
      <dsp:txXfrm>
        <a:off x="3772448" y="1702477"/>
        <a:ext cx="1037246" cy="633497"/>
      </dsp:txXfrm>
    </dsp:sp>
    <dsp:sp modelId="{54567ADA-2894-484B-98F6-D9DD0430F2A3}">
      <dsp:nvSpPr>
        <dsp:cNvPr id="0" name=""/>
        <dsp:cNvSpPr/>
      </dsp:nvSpPr>
      <dsp:spPr>
        <a:xfrm>
          <a:off x="3618156" y="673395"/>
          <a:ext cx="134583" cy="2186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6973"/>
              </a:lnTo>
              <a:lnTo>
                <a:pt x="134583" y="21869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FDBDB-251E-0347-9D7E-0A190861DD2D}">
      <dsp:nvSpPr>
        <dsp:cNvPr id="0" name=""/>
        <dsp:cNvSpPr/>
      </dsp:nvSpPr>
      <dsp:spPr>
        <a:xfrm>
          <a:off x="3752739" y="2523912"/>
          <a:ext cx="1076664" cy="672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writeVal</a:t>
          </a:r>
          <a:endParaRPr lang="en-US" sz="1300" kern="1200" dirty="0"/>
        </a:p>
      </dsp:txBody>
      <dsp:txXfrm>
        <a:off x="3772448" y="2543621"/>
        <a:ext cx="1037246" cy="633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B689B-E936-B740-AC38-D736E0F802FE}">
      <dsp:nvSpPr>
        <dsp:cNvPr id="0" name=""/>
        <dsp:cNvSpPr/>
      </dsp:nvSpPr>
      <dsp:spPr>
        <a:xfrm>
          <a:off x="0" y="9961"/>
          <a:ext cx="3880051" cy="748800"/>
        </a:xfrm>
        <a:prstGeom prst="rect">
          <a:avLst/>
        </a:prstGeom>
        <a:solidFill>
          <a:srgbClr val="FF00FF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DB SOFTWARE</a:t>
          </a:r>
        </a:p>
      </dsp:txBody>
      <dsp:txXfrm>
        <a:off x="0" y="9961"/>
        <a:ext cx="3880051" cy="748800"/>
      </dsp:txXfrm>
    </dsp:sp>
    <dsp:sp modelId="{2E0726D8-FA52-2541-B0F2-B065C480C6F5}">
      <dsp:nvSpPr>
        <dsp:cNvPr id="0" name=""/>
        <dsp:cNvSpPr/>
      </dsp:nvSpPr>
      <dsp:spPr>
        <a:xfrm>
          <a:off x="0" y="750016"/>
          <a:ext cx="3880051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readVal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skipVal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isValInt</a:t>
          </a:r>
          <a:endParaRPr lang="en-US" sz="2600" kern="1200" dirty="0" smtClean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incrementVal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writeVal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delDB</a:t>
          </a:r>
          <a:endParaRPr lang="en-US" sz="2600" kern="1200" dirty="0"/>
        </a:p>
      </dsp:txBody>
      <dsp:txXfrm>
        <a:off x="0" y="750016"/>
        <a:ext cx="3880051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20D16-9B23-0A42-B6AD-F2C620D4C008}">
      <dsp:nvSpPr>
        <dsp:cNvPr id="0" name=""/>
        <dsp:cNvSpPr/>
      </dsp:nvSpPr>
      <dsp:spPr>
        <a:xfrm>
          <a:off x="3405501" y="2546613"/>
          <a:ext cx="2137734" cy="2137734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Platform</a:t>
          </a:r>
          <a:endParaRPr lang="en-US" sz="3000" kern="1200" dirty="0"/>
        </a:p>
      </dsp:txBody>
      <dsp:txXfrm>
        <a:off x="3718565" y="2859677"/>
        <a:ext cx="1511606" cy="1511606"/>
      </dsp:txXfrm>
    </dsp:sp>
    <dsp:sp modelId="{BCD2C49D-92D3-9A45-A2ED-5615134AF5D3}">
      <dsp:nvSpPr>
        <dsp:cNvPr id="0" name=""/>
        <dsp:cNvSpPr/>
      </dsp:nvSpPr>
      <dsp:spPr>
        <a:xfrm rot="13439388">
          <a:off x="1200595" y="1491452"/>
          <a:ext cx="2778114" cy="6092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4CFDC4-DE5D-854A-8F79-6721A1AE2172}">
      <dsp:nvSpPr>
        <dsp:cNvPr id="0" name=""/>
        <dsp:cNvSpPr/>
      </dsp:nvSpPr>
      <dsp:spPr>
        <a:xfrm>
          <a:off x="574852" y="18998"/>
          <a:ext cx="2030847" cy="1624678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</a:t>
          </a:r>
          <a:endParaRPr lang="en-US" sz="6500" kern="1200" dirty="0"/>
        </a:p>
      </dsp:txBody>
      <dsp:txXfrm>
        <a:off x="622437" y="66583"/>
        <a:ext cx="1935677" cy="1529508"/>
      </dsp:txXfrm>
    </dsp:sp>
    <dsp:sp modelId="{4647F198-9B19-DF49-8BFC-F8A5B663160B}">
      <dsp:nvSpPr>
        <dsp:cNvPr id="0" name=""/>
        <dsp:cNvSpPr/>
      </dsp:nvSpPr>
      <dsp:spPr>
        <a:xfrm rot="16200000">
          <a:off x="3655097" y="1327349"/>
          <a:ext cx="1638543" cy="6092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5F13A-AB2C-C14C-973E-FC48A9E19A9D}">
      <dsp:nvSpPr>
        <dsp:cNvPr id="0" name=""/>
        <dsp:cNvSpPr/>
      </dsp:nvSpPr>
      <dsp:spPr>
        <a:xfrm>
          <a:off x="3458945" y="365"/>
          <a:ext cx="2030847" cy="1624678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B</a:t>
          </a:r>
          <a:endParaRPr lang="en-US" sz="6500" kern="1200" dirty="0"/>
        </a:p>
      </dsp:txBody>
      <dsp:txXfrm>
        <a:off x="3506530" y="47950"/>
        <a:ext cx="1935677" cy="1529508"/>
      </dsp:txXfrm>
    </dsp:sp>
    <dsp:sp modelId="{6E808B33-71D5-C847-8B9A-895BF03E5A98}">
      <dsp:nvSpPr>
        <dsp:cNvPr id="0" name=""/>
        <dsp:cNvSpPr/>
      </dsp:nvSpPr>
      <dsp:spPr>
        <a:xfrm rot="18948916">
          <a:off x="4962583" y="1480196"/>
          <a:ext cx="2790590" cy="6092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6B6F47-65EC-4540-8790-1C26D3EA32EB}">
      <dsp:nvSpPr>
        <dsp:cNvPr id="0" name=""/>
        <dsp:cNvSpPr/>
      </dsp:nvSpPr>
      <dsp:spPr>
        <a:xfrm>
          <a:off x="6343015" y="0"/>
          <a:ext cx="2030847" cy="1624678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C</a:t>
          </a:r>
          <a:endParaRPr lang="en-US" sz="6500" kern="1200" dirty="0"/>
        </a:p>
      </dsp:txBody>
      <dsp:txXfrm>
        <a:off x="6390600" y="47585"/>
        <a:ext cx="1935677" cy="1529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393DE-1495-2048-ABFC-D48C203F24EC}" type="datetimeFigureOut">
              <a:rPr lang="fr-FR" smtClean="0"/>
              <a:pPr/>
              <a:t>09/07/15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A6463-45E4-C34D-A78F-DF4EAD0E9E2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9299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</a:lstStyle>
          <a:p>
            <a:pPr>
              <a:defRPr/>
            </a:pPr>
            <a:fld id="{5E143B97-6EB2-6849-A0B8-C7C08C87F02E}" type="datetimeFigureOut">
              <a:rPr lang="fr-FR"/>
              <a:pPr>
                <a:defRPr/>
              </a:pPr>
              <a:t>09/07/15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685800"/>
            <a:ext cx="4803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</a:lstStyle>
          <a:p>
            <a:pPr>
              <a:defRPr/>
            </a:pPr>
            <a:fld id="{C58D6D6C-7C51-EF4C-A178-17CB94EE23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1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23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342300" algn="l" defTabSz="3423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684599" algn="l" defTabSz="3423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026898" algn="l" defTabSz="3423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369197" algn="l" defTabSz="3423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711498" algn="l" defTabSz="3423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3796" algn="l" defTabSz="3423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096" algn="l" defTabSz="3423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395" algn="l" defTabSz="3423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156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or remove bytecode</a:t>
            </a:r>
          </a:p>
          <a:p>
            <a:r>
              <a:rPr lang="en-US" dirty="0" smtClean="0"/>
              <a:t>Merge instructions</a:t>
            </a:r>
          </a:p>
          <a:p>
            <a:r>
              <a:rPr lang="en-US" dirty="0" smtClean="0"/>
              <a:t>Delete instructions</a:t>
            </a:r>
          </a:p>
          <a:p>
            <a:r>
              <a:rPr lang="en-US" dirty="0" smtClean="0"/>
              <a:t>Insert instructions from another location</a:t>
            </a:r>
          </a:p>
          <a:p>
            <a:r>
              <a:rPr lang="en-US" dirty="0" smtClean="0"/>
              <a:t>Add new instructions</a:t>
            </a:r>
          </a:p>
          <a:p>
            <a:r>
              <a:rPr lang="en-US" dirty="0" smtClean="0"/>
              <a:t>Swap instructions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864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5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unused/underutilized components</a:t>
            </a:r>
          </a:p>
          <a:p>
            <a:r>
              <a:rPr lang="en-US" dirty="0" smtClean="0"/>
              <a:t>Not always possible to do statically</a:t>
            </a:r>
          </a:p>
          <a:p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 smtClean="0"/>
              <a:t>attack</a:t>
            </a:r>
            <a:r>
              <a:rPr lang="fr-FR" dirty="0" smtClean="0"/>
              <a:t> surface </a:t>
            </a:r>
            <a:r>
              <a:rPr lang="fr-FR" dirty="0" err="1" smtClean="0"/>
              <a:t>metric</a:t>
            </a:r>
            <a:endParaRPr lang="fr-FR" dirty="0" smtClean="0"/>
          </a:p>
          <a:p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 smtClean="0"/>
              <a:t>resource</a:t>
            </a:r>
            <a:r>
              <a:rPr lang="fr-FR" dirty="0" smtClean="0"/>
              <a:t> </a:t>
            </a:r>
            <a:r>
              <a:rPr lang="fr-FR" dirty="0" err="1" smtClean="0"/>
              <a:t>consumption</a:t>
            </a:r>
            <a:endParaRPr lang="fr-FR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248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081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22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429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423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Client/server interactions between the users of the software system and the system itself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007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648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771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61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235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989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241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803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209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893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85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66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Self-optimizing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691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37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756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Attaches itself to software system</a:t>
            </a:r>
          </a:p>
          <a:p>
            <a:r>
              <a:rPr lang="en-US" dirty="0" smtClean="0"/>
              <a:t>Starts monitoring system environment</a:t>
            </a:r>
          </a:p>
          <a:p>
            <a:r>
              <a:rPr lang="en-US" dirty="0" smtClean="0"/>
              <a:t>After time period, select objects to perform some action based on previous observation</a:t>
            </a:r>
          </a:p>
          <a:p>
            <a:r>
              <a:rPr lang="en-US" dirty="0" smtClean="0"/>
              <a:t>Mutate</a:t>
            </a:r>
            <a:r>
              <a:rPr lang="en-US" baseline="0" dirty="0" smtClean="0"/>
              <a:t> objects</a:t>
            </a:r>
          </a:p>
          <a:p>
            <a:r>
              <a:rPr lang="en-US" baseline="0" dirty="0" smtClean="0"/>
              <a:t>Install new mutants in system</a:t>
            </a:r>
          </a:p>
          <a:p>
            <a:r>
              <a:rPr lang="en-US" baseline="0" dirty="0" smtClean="0"/>
              <a:t>Rinse and repeat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19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chose JVM because its an </a:t>
            </a:r>
            <a:r>
              <a:rPr lang="en-US" dirty="0" err="1" smtClean="0"/>
              <a:t>intepreted</a:t>
            </a:r>
            <a:r>
              <a:rPr lang="en-US" dirty="0" smtClean="0"/>
              <a:t> </a:t>
            </a:r>
            <a:r>
              <a:rPr lang="en-US" dirty="0" err="1" smtClean="0"/>
              <a:t>lang</a:t>
            </a:r>
            <a:r>
              <a:rPr lang="en-US" dirty="0" smtClean="0"/>
              <a:t> and its easier to change dynamically</a:t>
            </a:r>
          </a:p>
          <a:p>
            <a:r>
              <a:rPr lang="en-US" dirty="0" smtClean="0"/>
              <a:t>C</a:t>
            </a:r>
            <a:r>
              <a:rPr lang="en-US" baseline="0" dirty="0" smtClean="0"/>
              <a:t> because we can manage our memory, resources easily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734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073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can ECSELR monitor?</a:t>
            </a:r>
          </a:p>
          <a:p>
            <a:r>
              <a:rPr lang="en-US" dirty="0" smtClean="0"/>
              <a:t>Method Entry/Exit</a:t>
            </a:r>
          </a:p>
          <a:p>
            <a:r>
              <a:rPr lang="en-US" dirty="0" smtClean="0"/>
              <a:t>Stack frame</a:t>
            </a:r>
          </a:p>
          <a:p>
            <a:r>
              <a:rPr lang="en-US" dirty="0" smtClean="0"/>
              <a:t>Field access</a:t>
            </a:r>
          </a:p>
          <a:p>
            <a:r>
              <a:rPr lang="en-US" dirty="0" smtClean="0"/>
              <a:t>Heap</a:t>
            </a:r>
          </a:p>
          <a:p>
            <a:r>
              <a:rPr lang="en-US" dirty="0" smtClean="0"/>
              <a:t>Object Allocation/</a:t>
            </a:r>
            <a:r>
              <a:rPr lang="en-US" dirty="0" err="1" smtClean="0"/>
              <a:t>Deallocation</a:t>
            </a:r>
            <a:endParaRPr lang="en-US" dirty="0" smtClean="0"/>
          </a:p>
          <a:p>
            <a:r>
              <a:rPr lang="en-US" dirty="0" smtClean="0"/>
              <a:t>Class instantiation</a:t>
            </a:r>
          </a:p>
          <a:p>
            <a:r>
              <a:rPr lang="en-US" dirty="0" smtClean="0"/>
              <a:t>Thread creation/death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D6D6C-7C51-EF4C-A178-17CB94EE23F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55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89656" y="2205823"/>
            <a:ext cx="6891700" cy="15217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68588" y="4023400"/>
            <a:ext cx="6912768" cy="1814111"/>
          </a:xfrm>
          <a:prstGeom prst="rect">
            <a:avLst/>
          </a:prstGeom>
        </p:spPr>
        <p:txBody>
          <a:bodyPr vert="horz" lIns="68460" tIns="34229" rIns="68460" bIns="34229"/>
          <a:lstStyle>
            <a:lvl1pPr marL="0" indent="0" algn="ctr">
              <a:buNone/>
              <a:defRPr/>
            </a:lvl1pPr>
            <a:lvl2pPr marL="342300" indent="0" algn="ctr">
              <a:buNone/>
              <a:defRPr/>
            </a:lvl2pPr>
            <a:lvl3pPr marL="684599" indent="0" algn="ctr">
              <a:buNone/>
              <a:defRPr/>
            </a:lvl3pPr>
            <a:lvl4pPr marL="1026898" indent="0" algn="ctr">
              <a:buNone/>
              <a:defRPr/>
            </a:lvl4pPr>
            <a:lvl5pPr marL="1369197" indent="0" algn="ctr">
              <a:buNone/>
              <a:defRPr/>
            </a:lvl5pPr>
            <a:lvl6pPr marL="1711498" indent="0" algn="ctr">
              <a:buNone/>
              <a:defRPr/>
            </a:lvl6pPr>
            <a:lvl7pPr marL="2053796" indent="0" algn="ctr">
              <a:buNone/>
              <a:defRPr/>
            </a:lvl7pPr>
            <a:lvl8pPr marL="2396096" indent="0" algn="ctr">
              <a:buNone/>
              <a:defRPr/>
            </a:lvl8pPr>
            <a:lvl9pPr marL="273839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F2916-732D-A649-86E4-899C98E4A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Image 7" descr="INRI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" y="2009277"/>
            <a:ext cx="1477664" cy="532261"/>
          </a:xfrm>
          <a:prstGeom prst="rect">
            <a:avLst/>
          </a:prstGeom>
        </p:spPr>
      </p:pic>
      <p:pic>
        <p:nvPicPr>
          <p:cNvPr id="9" name="Image 8" descr="SINTEF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8" y="2917239"/>
            <a:ext cx="1474285" cy="305826"/>
          </a:xfrm>
          <a:prstGeom prst="rect">
            <a:avLst/>
          </a:prstGeom>
        </p:spPr>
      </p:pic>
      <p:pic>
        <p:nvPicPr>
          <p:cNvPr id="10" name="Image 9" descr="TCD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" y="3655113"/>
            <a:ext cx="1304175" cy="733045"/>
          </a:xfrm>
          <a:prstGeom prst="rect">
            <a:avLst/>
          </a:prstGeom>
        </p:spPr>
      </p:pic>
      <p:pic>
        <p:nvPicPr>
          <p:cNvPr id="11" name="Image 10" descr="UR1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8" y="4663225"/>
            <a:ext cx="1587692" cy="54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99643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7771" y="1656967"/>
            <a:ext cx="8950148" cy="4684336"/>
          </a:xfrm>
          <a:prstGeom prst="rect">
            <a:avLst/>
          </a:prstGeom>
        </p:spPr>
        <p:txBody>
          <a:bodyPr vert="eaVert" lIns="68460" tIns="34229" rIns="68460" bIns="342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362-A534-6D41-BFEC-C46F4B038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7151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40733" y="240342"/>
            <a:ext cx="2267889" cy="61009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7066" y="240342"/>
            <a:ext cx="6687116" cy="6100961"/>
          </a:xfrm>
          <a:prstGeom prst="rect">
            <a:avLst/>
          </a:prstGeom>
        </p:spPr>
        <p:txBody>
          <a:bodyPr vert="eaVert" lIns="68460" tIns="34229" rIns="68460" bIns="342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436DF-7250-E946-AC8A-E97151CEE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063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875" y="931667"/>
            <a:ext cx="9005938" cy="559000"/>
          </a:xfrm>
          <a:prstGeom prst="rect">
            <a:avLst/>
          </a:prstGeom>
        </p:spPr>
        <p:txBody>
          <a:bodyPr lIns="97364" tIns="0" rIns="97364" bIns="0" anchor="ctr">
            <a:noAutofit/>
          </a:bodyPr>
          <a:lstStyle>
            <a:lvl1pPr>
              <a:buNone/>
              <a:defRPr sz="35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 err="1" smtClean="0"/>
              <a:t>Subtitle</a:t>
            </a: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9875" y="372667"/>
            <a:ext cx="9005938" cy="559000"/>
          </a:xfrm>
        </p:spPr>
        <p:txBody>
          <a:bodyPr tIns="0" bIns="0"/>
          <a:lstStyle>
            <a:lvl1pPr>
              <a:defRPr sz="4300" b="0"/>
            </a:lvl1pPr>
          </a:lstStyle>
          <a:p>
            <a:r>
              <a:rPr lang="fr-FR" dirty="0" err="1" smtClean="0"/>
              <a:t>Title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875" y="1863333"/>
            <a:ext cx="9005938" cy="4472000"/>
          </a:xfrm>
          <a:prstGeom prst="rect">
            <a:avLst/>
          </a:prstGeom>
        </p:spPr>
        <p:txBody>
          <a:bodyPr lIns="97364" tIns="48682" rIns="97364" bIns="48682"/>
          <a:lstStyle>
            <a:lvl1pPr>
              <a:defRPr sz="3500"/>
            </a:lvl1pPr>
            <a:lvl2pPr>
              <a:defRPr sz="2900"/>
            </a:lvl2pPr>
            <a:lvl3pPr>
              <a:defRPr sz="25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9877" y="6614833"/>
            <a:ext cx="2349375" cy="372667"/>
          </a:xfrm>
          <a:prstGeom prst="rect">
            <a:avLst/>
          </a:prstGeom>
        </p:spPr>
        <p:txBody>
          <a:bodyPr lIns="97364" tIns="48682" rIns="97364" bIns="48682"/>
          <a:lstStyle>
            <a:lvl1pPr>
              <a:defRPr>
                <a:latin typeface="+mn-lt"/>
              </a:defRPr>
            </a:lvl1pPr>
          </a:lstStyle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6594" y="6614833"/>
            <a:ext cx="3132500" cy="372667"/>
          </a:xfrm>
          <a:prstGeom prst="rect">
            <a:avLst/>
          </a:prstGeom>
        </p:spPr>
        <p:txBody>
          <a:bodyPr lIns="97364" tIns="48682" rIns="97364" bIns="48682"/>
          <a:lstStyle>
            <a:lvl1pPr>
              <a:defRPr>
                <a:latin typeface="+mn-lt"/>
              </a:defRPr>
            </a:lvl1pPr>
          </a:lstStyle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CE7EE8A5-10FE-48B4-B5C6-A443E0322F87}" type="slidenum">
              <a:rPr lang="fr-CH" smtClean="0"/>
              <a:pPr/>
              <a:t>‹#›</a:t>
            </a:fld>
            <a:endParaRPr lang="fr-CH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469875" y="1490667"/>
            <a:ext cx="9005938" cy="164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69875" y="1490667"/>
            <a:ext cx="9005938" cy="16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69875" y="1490667"/>
            <a:ext cx="9005938" cy="16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69875" y="1490667"/>
            <a:ext cx="9005938" cy="16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57853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875" y="931667"/>
            <a:ext cx="9005938" cy="559000"/>
          </a:xfrm>
          <a:prstGeom prst="rect">
            <a:avLst/>
          </a:prstGeom>
        </p:spPr>
        <p:txBody>
          <a:bodyPr lIns="97364" tIns="0" rIns="97364" bIns="0" anchor="ctr">
            <a:noAutofit/>
          </a:bodyPr>
          <a:lstStyle>
            <a:lvl1pPr>
              <a:buNone/>
              <a:defRPr sz="35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 err="1" smtClean="0"/>
              <a:t>Subtitle</a:t>
            </a: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9875" y="372667"/>
            <a:ext cx="9005938" cy="559000"/>
          </a:xfrm>
        </p:spPr>
        <p:txBody>
          <a:bodyPr tIns="0" bIns="0"/>
          <a:lstStyle>
            <a:lvl1pPr>
              <a:defRPr sz="4300" b="0"/>
            </a:lvl1pPr>
          </a:lstStyle>
          <a:p>
            <a:r>
              <a:rPr lang="fr-FR" dirty="0" err="1" smtClean="0"/>
              <a:t>Title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875" y="1863333"/>
            <a:ext cx="9005938" cy="4472000"/>
          </a:xfrm>
          <a:prstGeom prst="rect">
            <a:avLst/>
          </a:prstGeom>
        </p:spPr>
        <p:txBody>
          <a:bodyPr lIns="97364" tIns="48682" rIns="97364" bIns="48682"/>
          <a:lstStyle>
            <a:lvl1pPr>
              <a:defRPr sz="3500"/>
            </a:lvl1pPr>
            <a:lvl2pPr>
              <a:defRPr sz="2900"/>
            </a:lvl2pPr>
            <a:lvl3pPr>
              <a:defRPr sz="25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9877" y="6614833"/>
            <a:ext cx="2349375" cy="372667"/>
          </a:xfrm>
          <a:prstGeom prst="rect">
            <a:avLst/>
          </a:prstGeom>
        </p:spPr>
        <p:txBody>
          <a:bodyPr lIns="97364" tIns="48682" rIns="97364" bIns="48682"/>
          <a:lstStyle>
            <a:lvl1pPr>
              <a:defRPr>
                <a:latin typeface="+mn-lt"/>
              </a:defRPr>
            </a:lvl1pPr>
          </a:lstStyle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6594" y="6614833"/>
            <a:ext cx="3132500" cy="372667"/>
          </a:xfrm>
          <a:prstGeom prst="rect">
            <a:avLst/>
          </a:prstGeom>
        </p:spPr>
        <p:txBody>
          <a:bodyPr lIns="97364" tIns="48682" rIns="97364" bIns="48682"/>
          <a:lstStyle>
            <a:lvl1pPr>
              <a:defRPr>
                <a:latin typeface="+mn-lt"/>
              </a:defRPr>
            </a:lvl1pPr>
          </a:lstStyle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CE7EE8A5-10FE-48B4-B5C6-A443E0322F87}" type="slidenum">
              <a:rPr lang="fr-CH" smtClean="0"/>
              <a:pPr/>
              <a:t>‹#›</a:t>
            </a:fld>
            <a:endParaRPr lang="fr-CH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469875" y="1490667"/>
            <a:ext cx="9005938" cy="164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69875" y="1490667"/>
            <a:ext cx="9005938" cy="16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69875" y="1490667"/>
            <a:ext cx="9005938" cy="16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69875" y="1490667"/>
            <a:ext cx="9005938" cy="16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57853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927" y="394406"/>
            <a:ext cx="8453835" cy="11832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745926" y="2129790"/>
            <a:ext cx="4268358" cy="4259580"/>
          </a:xfrm>
          <a:prstGeom prst="rect">
            <a:avLst/>
          </a:prstGeom>
        </p:spPr>
        <p:txBody>
          <a:bodyPr lIns="97365" tIns="48682" rIns="97365" bIns="4868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80048" y="2129790"/>
            <a:ext cx="4268358" cy="4259580"/>
          </a:xfrm>
          <a:prstGeom prst="rect">
            <a:avLst/>
          </a:prstGeom>
        </p:spPr>
        <p:txBody>
          <a:bodyPr lIns="97365" tIns="48682" rIns="97365" bIns="4868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45927" y="6547132"/>
            <a:ext cx="2072018" cy="473287"/>
          </a:xfrm>
          <a:prstGeom prst="rect">
            <a:avLst/>
          </a:prstGeom>
        </p:spPr>
        <p:txBody>
          <a:bodyPr lIns="97365" tIns="48682" rIns="97365" bIns="48682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98112" y="6547132"/>
            <a:ext cx="3149468" cy="473287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27745" y="6547132"/>
            <a:ext cx="2072018" cy="473287"/>
          </a:xfrm>
        </p:spPr>
        <p:txBody>
          <a:bodyPr/>
          <a:lstStyle>
            <a:lvl1pPr>
              <a:defRPr/>
            </a:lvl1pPr>
          </a:lstStyle>
          <a:p>
            <a:fld id="{BF574153-630A-4175-B231-B16145AE3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7771" y="1656967"/>
            <a:ext cx="8950148" cy="4684336"/>
          </a:xfrm>
          <a:prstGeom prst="rect">
            <a:avLst/>
          </a:prstGeom>
        </p:spPr>
        <p:txBody>
          <a:bodyPr vert="horz" lIns="68460" tIns="34229" rIns="68460" bIns="34229">
            <a:normAutofit/>
          </a:bodyPr>
          <a:lstStyle>
            <a:lvl1pPr>
              <a:spcBef>
                <a:spcPts val="1348"/>
              </a:spcBef>
              <a:defRPr sz="3300">
                <a:latin typeface="+mj-lt"/>
              </a:defRPr>
            </a:lvl1pPr>
            <a:lvl2pPr>
              <a:spcBef>
                <a:spcPts val="1798"/>
              </a:spcBef>
              <a:defRPr sz="2700">
                <a:solidFill>
                  <a:srgbClr val="19AFFF"/>
                </a:solidFill>
                <a:latin typeface="+mj-lt"/>
              </a:defRPr>
            </a:lvl2pPr>
            <a:lvl3pPr>
              <a:spcBef>
                <a:spcPts val="899"/>
              </a:spcBef>
              <a:defRPr sz="2400">
                <a:solidFill>
                  <a:srgbClr val="FFB21E"/>
                </a:solidFill>
                <a:latin typeface="+mj-lt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8E348-99C1-964D-9C5F-21D089EBA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0319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506" y="4561858"/>
            <a:ext cx="8453592" cy="1409691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5506" y="3008883"/>
            <a:ext cx="8453592" cy="1552972"/>
          </a:xfrm>
          <a:prstGeom prst="rect">
            <a:avLst/>
          </a:prstGeom>
        </p:spPr>
        <p:txBody>
          <a:bodyPr vert="horz" lIns="68460" tIns="34229" rIns="68460" bIns="34229" anchor="b"/>
          <a:lstStyle>
            <a:lvl1pPr marL="0" indent="0">
              <a:buNone/>
              <a:defRPr sz="1500"/>
            </a:lvl1pPr>
            <a:lvl2pPr marL="342300" indent="0">
              <a:buNone/>
              <a:defRPr sz="1300"/>
            </a:lvl2pPr>
            <a:lvl3pPr marL="684599" indent="0">
              <a:buNone/>
              <a:defRPr sz="1200"/>
            </a:lvl3pPr>
            <a:lvl4pPr marL="1026898" indent="0">
              <a:buNone/>
              <a:defRPr sz="1000"/>
            </a:lvl4pPr>
            <a:lvl5pPr marL="1369197" indent="0">
              <a:buNone/>
              <a:defRPr sz="1000"/>
            </a:lvl5pPr>
            <a:lvl6pPr marL="1711498" indent="0">
              <a:buNone/>
              <a:defRPr sz="1000"/>
            </a:lvl6pPr>
            <a:lvl7pPr marL="2053796" indent="0">
              <a:buNone/>
              <a:defRPr sz="1000"/>
            </a:lvl7pPr>
            <a:lvl8pPr marL="2396096" indent="0">
              <a:buNone/>
              <a:defRPr sz="1000"/>
            </a:lvl8pPr>
            <a:lvl9pPr marL="27383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9C2D5-60D9-F943-9E39-400BC0770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3460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7771" y="1656967"/>
            <a:ext cx="4416798" cy="4684336"/>
          </a:xfrm>
          <a:prstGeom prst="rect">
            <a:avLst/>
          </a:prstGeom>
        </p:spPr>
        <p:txBody>
          <a:bodyPr vert="horz" lIns="68460" tIns="34229" rIns="68460" bIns="34229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1121" y="1656967"/>
            <a:ext cx="4416798" cy="4684336"/>
          </a:xfrm>
          <a:prstGeom prst="rect">
            <a:avLst/>
          </a:prstGeom>
        </p:spPr>
        <p:txBody>
          <a:bodyPr vert="horz" lIns="68460" tIns="34229" rIns="68460" bIns="34229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75468-491C-1D4E-B613-9B98E646C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6283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7771" y="284249"/>
            <a:ext cx="8950148" cy="118321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7771" y="1588793"/>
            <a:ext cx="4393731" cy="662093"/>
          </a:xfrm>
          <a:prstGeom prst="rect">
            <a:avLst/>
          </a:prstGeom>
        </p:spPr>
        <p:txBody>
          <a:bodyPr vert="horz" lIns="68460" tIns="34229" rIns="68460" bIns="34229" anchor="b"/>
          <a:lstStyle>
            <a:lvl1pPr marL="0" indent="0">
              <a:buNone/>
              <a:defRPr sz="1800" b="1"/>
            </a:lvl1pPr>
            <a:lvl2pPr marL="342300" indent="0">
              <a:buNone/>
              <a:defRPr sz="1500" b="1"/>
            </a:lvl2pPr>
            <a:lvl3pPr marL="684599" indent="0">
              <a:buNone/>
              <a:defRPr sz="1300" b="1"/>
            </a:lvl3pPr>
            <a:lvl4pPr marL="1026898" indent="0">
              <a:buNone/>
              <a:defRPr sz="1200" b="1"/>
            </a:lvl4pPr>
            <a:lvl5pPr marL="1369197" indent="0">
              <a:buNone/>
              <a:defRPr sz="1200" b="1"/>
            </a:lvl5pPr>
            <a:lvl6pPr marL="1711498" indent="0">
              <a:buNone/>
              <a:defRPr sz="1200" b="1"/>
            </a:lvl6pPr>
            <a:lvl7pPr marL="2053796" indent="0">
              <a:buNone/>
              <a:defRPr sz="1200" b="1"/>
            </a:lvl7pPr>
            <a:lvl8pPr marL="2396096" indent="0">
              <a:buNone/>
              <a:defRPr sz="1200" b="1"/>
            </a:lvl8pPr>
            <a:lvl9pPr marL="273839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7771" y="2250886"/>
            <a:ext cx="4393731" cy="4090417"/>
          </a:xfrm>
          <a:prstGeom prst="rect">
            <a:avLst/>
          </a:prstGeom>
        </p:spPr>
        <p:txBody>
          <a:bodyPr vert="horz" lIns="68460" tIns="34229" rIns="68460" bIns="34229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51762" y="1588793"/>
            <a:ext cx="4396159" cy="662093"/>
          </a:xfrm>
          <a:prstGeom prst="rect">
            <a:avLst/>
          </a:prstGeom>
        </p:spPr>
        <p:txBody>
          <a:bodyPr vert="horz" lIns="68460" tIns="34229" rIns="68460" bIns="34229" anchor="b"/>
          <a:lstStyle>
            <a:lvl1pPr marL="0" indent="0">
              <a:buNone/>
              <a:defRPr sz="1800" b="1"/>
            </a:lvl1pPr>
            <a:lvl2pPr marL="342300" indent="0">
              <a:buNone/>
              <a:defRPr sz="1500" b="1"/>
            </a:lvl2pPr>
            <a:lvl3pPr marL="684599" indent="0">
              <a:buNone/>
              <a:defRPr sz="1300" b="1"/>
            </a:lvl3pPr>
            <a:lvl4pPr marL="1026898" indent="0">
              <a:buNone/>
              <a:defRPr sz="1200" b="1"/>
            </a:lvl4pPr>
            <a:lvl5pPr marL="1369197" indent="0">
              <a:buNone/>
              <a:defRPr sz="1200" b="1"/>
            </a:lvl5pPr>
            <a:lvl6pPr marL="1711498" indent="0">
              <a:buNone/>
              <a:defRPr sz="1200" b="1"/>
            </a:lvl6pPr>
            <a:lvl7pPr marL="2053796" indent="0">
              <a:buNone/>
              <a:defRPr sz="1200" b="1"/>
            </a:lvl7pPr>
            <a:lvl8pPr marL="2396096" indent="0">
              <a:buNone/>
              <a:defRPr sz="1200" b="1"/>
            </a:lvl8pPr>
            <a:lvl9pPr marL="273839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51762" y="2250886"/>
            <a:ext cx="4396159" cy="4090417"/>
          </a:xfrm>
          <a:prstGeom prst="rect">
            <a:avLst/>
          </a:prstGeom>
        </p:spPr>
        <p:txBody>
          <a:bodyPr vert="horz" lIns="68460" tIns="34229" rIns="68460" bIns="34229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04010-502F-0E46-AFCD-5BDECA76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1286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4FF20-E1E8-6C4C-9FF7-6A85BA767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565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D0500-8ACB-7348-B8AA-FA5F2780A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438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7771" y="283096"/>
            <a:ext cx="3271928" cy="1202859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8679" y="283094"/>
            <a:ext cx="5559241" cy="6058208"/>
          </a:xfrm>
          <a:prstGeom prst="rect">
            <a:avLst/>
          </a:prstGeom>
        </p:spPr>
        <p:txBody>
          <a:bodyPr vert="horz" lIns="68460" tIns="34229" rIns="68460" bIns="3422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7771" y="1485954"/>
            <a:ext cx="3271928" cy="4855348"/>
          </a:xfrm>
          <a:prstGeom prst="rect">
            <a:avLst/>
          </a:prstGeom>
        </p:spPr>
        <p:txBody>
          <a:bodyPr vert="horz" lIns="68460" tIns="34229" rIns="68460" bIns="34229"/>
          <a:lstStyle>
            <a:lvl1pPr marL="0" indent="0">
              <a:buNone/>
              <a:defRPr sz="1000"/>
            </a:lvl1pPr>
            <a:lvl2pPr marL="342300" indent="0">
              <a:buNone/>
              <a:defRPr sz="900"/>
            </a:lvl2pPr>
            <a:lvl3pPr marL="684599" indent="0">
              <a:buNone/>
              <a:defRPr sz="700"/>
            </a:lvl3pPr>
            <a:lvl4pPr marL="1026898" indent="0">
              <a:buNone/>
              <a:defRPr sz="700"/>
            </a:lvl4pPr>
            <a:lvl5pPr marL="1369197" indent="0">
              <a:buNone/>
              <a:defRPr sz="700"/>
            </a:lvl5pPr>
            <a:lvl6pPr marL="1711498" indent="0">
              <a:buNone/>
              <a:defRPr sz="700"/>
            </a:lvl6pPr>
            <a:lvl7pPr marL="2053796" indent="0">
              <a:buNone/>
              <a:defRPr sz="700"/>
            </a:lvl7pPr>
            <a:lvl8pPr marL="2396096" indent="0">
              <a:buNone/>
              <a:defRPr sz="700"/>
            </a:lvl8pPr>
            <a:lvl9pPr marL="273839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8CE8E-C447-8041-B38C-EAFAB4D9F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4945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9802" y="4969743"/>
            <a:ext cx="5967171" cy="586986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9802" y="634363"/>
            <a:ext cx="5967171" cy="4259118"/>
          </a:xfrm>
          <a:prstGeom prst="rect">
            <a:avLst/>
          </a:prstGeom>
        </p:spPr>
        <p:txBody>
          <a:bodyPr vert="horz" lIns="68460" tIns="34229" rIns="68460" bIns="34229"/>
          <a:lstStyle>
            <a:lvl1pPr marL="0" indent="0">
              <a:buNone/>
              <a:defRPr sz="2400"/>
            </a:lvl1pPr>
            <a:lvl2pPr marL="342300" indent="0">
              <a:buNone/>
              <a:defRPr sz="2100"/>
            </a:lvl2pPr>
            <a:lvl3pPr marL="684599" indent="0">
              <a:buNone/>
              <a:defRPr sz="1800"/>
            </a:lvl3pPr>
            <a:lvl4pPr marL="1026898" indent="0">
              <a:buNone/>
              <a:defRPr sz="1500"/>
            </a:lvl4pPr>
            <a:lvl5pPr marL="1369197" indent="0">
              <a:buNone/>
              <a:defRPr sz="1500"/>
            </a:lvl5pPr>
            <a:lvl6pPr marL="1711498" indent="0">
              <a:buNone/>
              <a:defRPr sz="1500"/>
            </a:lvl6pPr>
            <a:lvl7pPr marL="2053796" indent="0">
              <a:buNone/>
              <a:defRPr sz="1500"/>
            </a:lvl7pPr>
            <a:lvl8pPr marL="2396096" indent="0">
              <a:buNone/>
              <a:defRPr sz="1500"/>
            </a:lvl8pPr>
            <a:lvl9pPr marL="2738395" indent="0">
              <a:buNone/>
              <a:defRPr sz="1500"/>
            </a:lvl9pPr>
          </a:lstStyle>
          <a:p>
            <a:pPr lvl="0"/>
            <a:r>
              <a:rPr lang="en-US" noProof="0" smtClean="0">
                <a:sym typeface="Helvetica Neue" charset="0"/>
              </a:rPr>
              <a:t>Drag picture to placeholder or click icon to add</a:t>
            </a:r>
            <a:endParaRPr lang="fr-FR" noProof="0">
              <a:sym typeface="Helvetica Neu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9802" y="5556729"/>
            <a:ext cx="5967171" cy="833105"/>
          </a:xfrm>
          <a:prstGeom prst="rect">
            <a:avLst/>
          </a:prstGeom>
        </p:spPr>
        <p:txBody>
          <a:bodyPr vert="horz" lIns="68460" tIns="34229" rIns="68460" bIns="34229"/>
          <a:lstStyle>
            <a:lvl1pPr marL="0" indent="0">
              <a:buNone/>
              <a:defRPr sz="1000"/>
            </a:lvl1pPr>
            <a:lvl2pPr marL="342300" indent="0">
              <a:buNone/>
              <a:defRPr sz="900"/>
            </a:lvl2pPr>
            <a:lvl3pPr marL="684599" indent="0">
              <a:buNone/>
              <a:defRPr sz="700"/>
            </a:lvl3pPr>
            <a:lvl4pPr marL="1026898" indent="0">
              <a:buNone/>
              <a:defRPr sz="700"/>
            </a:lvl4pPr>
            <a:lvl5pPr marL="1369197" indent="0">
              <a:buNone/>
              <a:defRPr sz="700"/>
            </a:lvl5pPr>
            <a:lvl6pPr marL="1711498" indent="0">
              <a:buNone/>
              <a:defRPr sz="700"/>
            </a:lvl6pPr>
            <a:lvl7pPr marL="2053796" indent="0">
              <a:buNone/>
              <a:defRPr sz="700"/>
            </a:lvl7pPr>
            <a:lvl8pPr marL="2396096" indent="0">
              <a:buNone/>
              <a:defRPr sz="700"/>
            </a:lvl8pPr>
            <a:lvl9pPr marL="273839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323343" y="6537140"/>
            <a:ext cx="296974" cy="3772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4E006-34DF-9C45-AF6D-99E00E187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9693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jpg"/><Relationship Id="rId18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7070" y="240342"/>
            <a:ext cx="9071555" cy="101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34" tIns="38034" rIns="38034" bIns="3803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  <a:endParaRPr lang="en-US">
              <a:sym typeface="Helvetica Neue Light" charset="0"/>
            </a:endParaRP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495344" y="1432802"/>
            <a:ext cx="8955005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3398193" y="6631003"/>
            <a:ext cx="3149306" cy="377844"/>
          </a:xfrm>
          <a:prstGeom prst="rect">
            <a:avLst/>
          </a:prstGeom>
        </p:spPr>
        <p:txBody>
          <a:bodyPr vert="horz" lIns="68460" tIns="34229" rIns="68460" bIns="34229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7127827" y="6580487"/>
            <a:ext cx="2320093" cy="377844"/>
          </a:xfrm>
          <a:prstGeom prst="rect">
            <a:avLst/>
          </a:prstGeom>
        </p:spPr>
        <p:txBody>
          <a:bodyPr vert="horz" lIns="68460" tIns="34229" rIns="68460" bIns="34229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F21203E-9A75-9849-8082-AB6536EEAC2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 descr="diversify-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00" y="5997922"/>
            <a:ext cx="2376264" cy="1189138"/>
          </a:xfrm>
          <a:prstGeom prst="rect">
            <a:avLst/>
          </a:prstGeom>
        </p:spPr>
      </p:pic>
      <p:pic>
        <p:nvPicPr>
          <p:cNvPr id="7" name="Image 6" descr="FP7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" y="6456723"/>
            <a:ext cx="792088" cy="642577"/>
          </a:xfrm>
          <a:prstGeom prst="rect">
            <a:avLst/>
          </a:prstGeom>
        </p:spPr>
      </p:pic>
      <p:pic>
        <p:nvPicPr>
          <p:cNvPr id="9" name="Image 8" descr="fet-logo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12" y="6451228"/>
            <a:ext cx="648072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4088" r:id="rId12"/>
    <p:sldLayoutId id="2147484089" r:id="rId13"/>
    <p:sldLayoutId id="2147484091" r:id="rId14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19AFFF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19A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19A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19A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rgbClr val="19A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3423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9A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684599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9A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02689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9A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369197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9A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199674" indent="-199674" algn="l" rtl="0" eaLnBrk="1" fontAlgn="base" hangingPunct="1">
        <a:spcBef>
          <a:spcPts val="3595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19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532466" indent="-199674" algn="l" rtl="0" eaLnBrk="1" fontAlgn="base" hangingPunct="1">
        <a:spcBef>
          <a:spcPts val="3595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19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865258" indent="-199674" algn="l" rtl="0" eaLnBrk="1" fontAlgn="base" hangingPunct="1">
        <a:spcBef>
          <a:spcPts val="3595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19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198047" indent="-199674" algn="l" rtl="0" eaLnBrk="1" fontAlgn="base" hangingPunct="1">
        <a:spcBef>
          <a:spcPts val="3595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19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530838" indent="-199674" algn="l" rtl="0" eaLnBrk="1" fontAlgn="base" hangingPunct="1">
        <a:spcBef>
          <a:spcPts val="3595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19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1873138" indent="-199674" algn="l" rtl="0" eaLnBrk="1" fontAlgn="base" hangingPunct="1">
        <a:spcBef>
          <a:spcPts val="3595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19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215437" indent="-199674" algn="l" rtl="0" eaLnBrk="1" fontAlgn="base" hangingPunct="1">
        <a:spcBef>
          <a:spcPts val="3595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19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2557738" indent="-199674" algn="l" rtl="0" eaLnBrk="1" fontAlgn="base" hangingPunct="1">
        <a:spcBef>
          <a:spcPts val="3595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19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2900035" indent="-199674" algn="l" rtl="0" eaLnBrk="1" fontAlgn="base" hangingPunct="1">
        <a:spcBef>
          <a:spcPts val="3595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19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fr-FR"/>
      </a:defPPr>
      <a:lvl1pPr marL="0" algn="l" defTabSz="3423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00" algn="l" defTabSz="3423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599" algn="l" defTabSz="3423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898" algn="l" defTabSz="3423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197" algn="l" defTabSz="3423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498" algn="l" defTabSz="3423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796" algn="l" defTabSz="3423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096" algn="l" defTabSz="3423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395" algn="l" defTabSz="3423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Embedding</a:t>
            </a:r>
            <a:r>
              <a:rPr lang="fr-FR" dirty="0" smtClean="0"/>
              <a:t> </a:t>
            </a:r>
            <a:r>
              <a:rPr lang="fr-FR" dirty="0" err="1" smtClean="0"/>
              <a:t>Adaptivity</a:t>
            </a:r>
            <a:r>
              <a:rPr lang="fr-FR" dirty="0" smtClean="0"/>
              <a:t> in Software </a:t>
            </a:r>
            <a:r>
              <a:rPr lang="fr-FR" dirty="0" err="1" smtClean="0"/>
              <a:t>Systems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the ECSELR </a:t>
            </a:r>
            <a:r>
              <a:rPr lang="fr-FR" dirty="0" err="1" smtClean="0"/>
              <a:t>framework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796380" y="4023400"/>
            <a:ext cx="8280920" cy="1814111"/>
          </a:xfrm>
        </p:spPr>
        <p:txBody>
          <a:bodyPr/>
          <a:lstStyle/>
          <a:p>
            <a:r>
              <a:rPr lang="fr-FR" sz="2400" dirty="0" smtClean="0"/>
              <a:t>Kwaku Yeboah-</a:t>
            </a:r>
            <a:r>
              <a:rPr lang="fr-FR" sz="2400" dirty="0" smtClean="0"/>
              <a:t>Antwi</a:t>
            </a:r>
          </a:p>
          <a:p>
            <a:r>
              <a:rPr lang="fr-FR" sz="2400" dirty="0" smtClean="0"/>
              <a:t>Benoit Baudry</a:t>
            </a:r>
            <a:endParaRPr lang="fr-FR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29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ECSELR </a:t>
            </a:r>
            <a:r>
              <a:rPr lang="en-US" dirty="0" smtClean="0"/>
              <a:t>do?</a:t>
            </a:r>
            <a:endParaRPr lang="en-US" dirty="0"/>
          </a:p>
        </p:txBody>
      </p:sp>
      <p:pic>
        <p:nvPicPr>
          <p:cNvPr id="5" name="Content Placeholder 4" descr="levels_of_code_evoluti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20" r="-732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354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Experimenting with ECSELR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Simplified scenario to demonstrate dynamic adaptation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372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Slimming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746408"/>
              </p:ext>
            </p:extLst>
          </p:nvPr>
        </p:nvGraphicFramePr>
        <p:xfrm>
          <a:off x="4712764" y="2289154"/>
          <a:ext cx="4948402" cy="3197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783992"/>
              </p:ext>
            </p:extLst>
          </p:nvPr>
        </p:nvGraphicFramePr>
        <p:xfrm>
          <a:off x="498475" y="1657351"/>
          <a:ext cx="3880051" cy="360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" name="Picture 14" descr="db syste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5" y="1660363"/>
            <a:ext cx="3974592" cy="3627120"/>
          </a:xfrm>
          <a:prstGeom prst="rect">
            <a:avLst/>
          </a:prstGeom>
        </p:spPr>
      </p:pic>
      <p:pic>
        <p:nvPicPr>
          <p:cNvPr id="16" name="Picture 15" descr="db system.afte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5" y="1660364"/>
            <a:ext cx="3974592" cy="36271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98768" y="1654206"/>
            <a:ext cx="33723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37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 Objects</a:t>
            </a:r>
          </a:p>
          <a:p>
            <a:r>
              <a:rPr lang="en-US" dirty="0" smtClean="0"/>
              <a:t>Delete Objects</a:t>
            </a:r>
          </a:p>
          <a:p>
            <a:r>
              <a:rPr lang="en-US" dirty="0" err="1" smtClean="0"/>
              <a:t>Passthrough</a:t>
            </a:r>
            <a:r>
              <a:rPr lang="en-US" dirty="0" smtClean="0"/>
              <a:t>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81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Target: Software Slimming</a:t>
            </a:r>
          </a:p>
          <a:p>
            <a:r>
              <a:rPr lang="en-US" dirty="0" smtClean="0"/>
              <a:t>Can ECSELR slim a software system?</a:t>
            </a:r>
          </a:p>
          <a:p>
            <a:r>
              <a:rPr lang="en-US" dirty="0" smtClean="0"/>
              <a:t>Seeking an experimental platform to test this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28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Platform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able to simulate a software system and also simulate realistic interactions in that software system network</a:t>
            </a:r>
          </a:p>
          <a:p>
            <a:r>
              <a:rPr lang="en-US" dirty="0" smtClean="0"/>
              <a:t>Should be able to simulate a stream of interactions so that adaptation/slimming can take place in a live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862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jEvoTestor</a:t>
            </a:r>
            <a:r>
              <a:rPr lang="en-US" dirty="0" smtClean="0"/>
              <a:t> Experimental Test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Simulates a software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Client</a:t>
            </a:r>
            <a:r>
              <a:rPr lang="en-US" dirty="0" smtClean="0"/>
              <a:t>/server </a:t>
            </a:r>
            <a:r>
              <a:rPr lang="en-US" dirty="0" smtClean="0"/>
              <a:t>interactions</a:t>
            </a:r>
            <a:endParaRPr lang="en-US" dirty="0" smtClean="0"/>
          </a:p>
          <a:p>
            <a:r>
              <a:rPr lang="en-US" dirty="0" smtClean="0"/>
              <a:t>Tuned using World Cup ‘98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30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Platform Data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World Cup 98 website trace data</a:t>
            </a:r>
          </a:p>
          <a:p>
            <a:r>
              <a:rPr lang="en-US" dirty="0" smtClean="0"/>
              <a:t>1.3 billion requests interactions</a:t>
            </a:r>
          </a:p>
          <a:p>
            <a:r>
              <a:rPr lang="en-US" dirty="0" smtClean="0"/>
              <a:t>2.8 million unique IPs -&gt;  APPS</a:t>
            </a:r>
          </a:p>
          <a:p>
            <a:r>
              <a:rPr lang="en-US" dirty="0" smtClean="0"/>
              <a:t>21,000 unique files -&gt; SERVICES</a:t>
            </a:r>
          </a:p>
          <a:p>
            <a:r>
              <a:rPr lang="en-US" dirty="0" smtClean="0"/>
              <a:t>11,000 requests per hour</a:t>
            </a:r>
          </a:p>
          <a:p>
            <a:r>
              <a:rPr lang="en-US" dirty="0" smtClean="0"/>
              <a:t>88 days of data</a:t>
            </a:r>
          </a:p>
          <a:p>
            <a:r>
              <a:rPr lang="en-US" dirty="0" smtClean="0"/>
              <a:t>All requests time stamped with a resolution of 1 sec</a:t>
            </a:r>
          </a:p>
          <a:p>
            <a:r>
              <a:rPr lang="en-US" dirty="0" smtClean="0"/>
              <a:t>Request volumes vary across time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5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Data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360 components ( classes )</a:t>
            </a:r>
          </a:p>
          <a:p>
            <a:r>
              <a:rPr lang="en-US" dirty="0" smtClean="0"/>
              <a:t>1,000 subcomponents ( methods ) each</a:t>
            </a:r>
          </a:p>
          <a:p>
            <a:r>
              <a:rPr lang="en-US" dirty="0" smtClean="0"/>
              <a:t>360,000 objects in total</a:t>
            </a:r>
          </a:p>
          <a:p>
            <a:r>
              <a:rPr lang="en-US" dirty="0" smtClean="0"/>
              <a:t>27,500 client applications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61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jEvoTestor</a:t>
            </a:r>
            <a:r>
              <a:rPr lang="en-US" dirty="0"/>
              <a:t> Experimental Test Platform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765660"/>
              </p:ext>
            </p:extLst>
          </p:nvPr>
        </p:nvGraphicFramePr>
        <p:xfrm>
          <a:off x="498475" y="1657350"/>
          <a:ext cx="8948738" cy="468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78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Hitting </a:t>
            </a:r>
            <a:r>
              <a:rPr lang="en-US" dirty="0"/>
              <a:t>c</a:t>
            </a:r>
            <a:r>
              <a:rPr lang="en-US" dirty="0" smtClean="0"/>
              <a:t>omplexity </a:t>
            </a:r>
            <a:r>
              <a:rPr lang="en-US" dirty="0"/>
              <a:t>w</a:t>
            </a:r>
            <a:r>
              <a:rPr lang="en-US" dirty="0" smtClean="0"/>
              <a:t>all</a:t>
            </a:r>
          </a:p>
          <a:p>
            <a:r>
              <a:rPr lang="en-US" dirty="0" smtClean="0"/>
              <a:t>Need to automate software engineering</a:t>
            </a:r>
          </a:p>
          <a:p>
            <a:r>
              <a:rPr lang="en-US" dirty="0" smtClean="0"/>
              <a:t>GI </a:t>
            </a:r>
            <a:r>
              <a:rPr lang="en-US" dirty="0" smtClean="0"/>
              <a:t>improves extant software systems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7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jEvoTestor</a:t>
            </a:r>
            <a:r>
              <a:rPr lang="en-US" dirty="0"/>
              <a:t> Experimental Test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super agent, “scheduler”, gets all requests for current time.</a:t>
            </a:r>
          </a:p>
          <a:p>
            <a:r>
              <a:rPr lang="en-US" dirty="0" smtClean="0"/>
              <a:t>Informs APP agents about objects they require</a:t>
            </a:r>
          </a:p>
          <a:p>
            <a:r>
              <a:rPr lang="en-US" dirty="0" smtClean="0"/>
              <a:t>APP agents dispatch requests to the PLATFORM agents PLATFORM agents record whether requested services is available or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7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Analogous to software platform/server/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JAVA class</a:t>
            </a:r>
          </a:p>
          <a:p>
            <a:r>
              <a:rPr lang="en-US" dirty="0" smtClean="0"/>
              <a:t>Provides its java methods as services</a:t>
            </a:r>
          </a:p>
          <a:p>
            <a:r>
              <a:rPr lang="en-US" dirty="0" smtClean="0"/>
              <a:t>Methods correspond to unique objects from data</a:t>
            </a:r>
          </a:p>
          <a:p>
            <a:r>
              <a:rPr lang="en-US" dirty="0" smtClean="0"/>
              <a:t>Performs action if requested objected exists, else returns error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901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for duration of all requests for all APPS</a:t>
            </a:r>
          </a:p>
          <a:p>
            <a:r>
              <a:rPr lang="en-US" dirty="0" smtClean="0"/>
              <a:t>Analyze data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34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68,084 unique requests</a:t>
            </a:r>
          </a:p>
          <a:p>
            <a:r>
              <a:rPr lang="en-US" dirty="0" smtClean="0"/>
              <a:t>4,907 objects called 1,522,111 times</a:t>
            </a:r>
            <a:endParaRPr lang="en-US" dirty="0"/>
          </a:p>
          <a:p>
            <a:r>
              <a:rPr lang="en-US" dirty="0" smtClean="0"/>
              <a:t>355,093 objects uncalled (98% of methods)</a:t>
            </a:r>
          </a:p>
          <a:p>
            <a:r>
              <a:rPr lang="en-US" dirty="0" smtClean="0"/>
              <a:t>140,206 </a:t>
            </a:r>
            <a:r>
              <a:rPr lang="en-US" smtClean="0"/>
              <a:t>objects </a:t>
            </a:r>
            <a:r>
              <a:rPr lang="en-US" smtClean="0"/>
              <a:t>slimmed</a:t>
            </a:r>
            <a:endParaRPr lang="en-US" dirty="0" smtClean="0"/>
          </a:p>
          <a:p>
            <a:r>
              <a:rPr lang="en-US" dirty="0" smtClean="0"/>
              <a:t>~39.5% of uncalled methods removed</a:t>
            </a:r>
          </a:p>
          <a:p>
            <a:r>
              <a:rPr lang="en-US" dirty="0" smtClean="0"/>
              <a:t>~0.04% objects were removed erroneously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662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ECSELR – a </a:t>
            </a:r>
            <a:r>
              <a:rPr lang="en-US" dirty="0" smtClean="0"/>
              <a:t>framework </a:t>
            </a:r>
            <a:r>
              <a:rPr lang="en-US" dirty="0" smtClean="0"/>
              <a:t>for achieving dynamic </a:t>
            </a:r>
            <a:r>
              <a:rPr lang="en-US" dirty="0" err="1" smtClean="0"/>
              <a:t>adaptivity</a:t>
            </a:r>
            <a:endParaRPr lang="en-US" dirty="0" smtClean="0"/>
          </a:p>
          <a:p>
            <a:r>
              <a:rPr lang="en-US" dirty="0" smtClean="0"/>
              <a:t>Works in-situ and in-vivo</a:t>
            </a:r>
          </a:p>
          <a:p>
            <a:r>
              <a:rPr lang="en-US" dirty="0" smtClean="0"/>
              <a:t>Tested </a:t>
            </a:r>
            <a:r>
              <a:rPr lang="en-US" dirty="0" smtClean="0"/>
              <a:t>on </a:t>
            </a:r>
            <a:r>
              <a:rPr lang="en-US" dirty="0" smtClean="0"/>
              <a:t>software slimming</a:t>
            </a:r>
          </a:p>
          <a:p>
            <a:r>
              <a:rPr lang="en-US" dirty="0" smtClean="0"/>
              <a:t>ECSELR is shown to be viable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45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away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ECSELR can be paired with other systems to extend its abilities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958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ECSELR changes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Ignore validation</a:t>
            </a:r>
          </a:p>
          <a:p>
            <a:pPr lvl="1"/>
            <a:r>
              <a:rPr lang="en-US" dirty="0" smtClean="0"/>
              <a:t>System crashes when in error</a:t>
            </a:r>
          </a:p>
          <a:p>
            <a:r>
              <a:rPr lang="en-US" dirty="0" smtClean="0"/>
              <a:t>Automated test generation</a:t>
            </a:r>
          </a:p>
          <a:p>
            <a:r>
              <a:rPr lang="en-US" dirty="0" smtClean="0"/>
              <a:t>Replay previous instructions</a:t>
            </a:r>
          </a:p>
          <a:p>
            <a:r>
              <a:rPr lang="en-US" dirty="0" smtClean="0"/>
              <a:t>Use tests already bundled with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160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</a:t>
            </a:r>
            <a:r>
              <a:rPr lang="en-US" dirty="0" err="1" smtClean="0"/>
              <a:t>Adaptivity</a:t>
            </a:r>
            <a:endParaRPr lang="en-US" dirty="0" smtClean="0"/>
          </a:p>
          <a:p>
            <a:r>
              <a:rPr lang="en-US" dirty="0" smtClean="0"/>
              <a:t>Embedding evolution and </a:t>
            </a:r>
            <a:r>
              <a:rPr lang="en-US" dirty="0" err="1" smtClean="0"/>
              <a:t>adaptivity</a:t>
            </a:r>
            <a:r>
              <a:rPr lang="en-US" dirty="0" smtClean="0"/>
              <a:t> inside extant software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91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ECSELR</a:t>
            </a:r>
          </a:p>
          <a:p>
            <a:pPr marL="0" lvl="0" indent="0">
              <a:buNone/>
            </a:pPr>
            <a:r>
              <a:rPr lang="en-US" sz="4100" dirty="0" err="1">
                <a:solidFill>
                  <a:srgbClr val="19AFFF"/>
                </a:solidFill>
                <a:sym typeface="Helvetica Neue Light" charset="0"/>
              </a:rPr>
              <a:t>EC</a:t>
            </a:r>
            <a:r>
              <a:rPr lang="en-US" dirty="0" err="1"/>
              <a:t>ologically</a:t>
            </a:r>
            <a:r>
              <a:rPr lang="en-US" dirty="0"/>
              <a:t> Inspired </a:t>
            </a:r>
            <a:r>
              <a:rPr lang="en-US" sz="4100" dirty="0">
                <a:solidFill>
                  <a:srgbClr val="19AFFF"/>
                </a:solidFill>
                <a:sym typeface="Helvetica Neue Light" charset="0"/>
              </a:rPr>
              <a:t>S</a:t>
            </a:r>
            <a:r>
              <a:rPr lang="en-US" dirty="0"/>
              <a:t>oftware </a:t>
            </a:r>
            <a:r>
              <a:rPr lang="en-US" sz="4100" dirty="0" err="1">
                <a:solidFill>
                  <a:srgbClr val="19AFFF"/>
                </a:solidFill>
                <a:sym typeface="Helvetica Neue Light" charset="0"/>
              </a:rPr>
              <a:t>E</a:t>
            </a:r>
            <a:r>
              <a:rPr lang="en-US" dirty="0" err="1"/>
              <a:t>vo</a:t>
            </a:r>
            <a:r>
              <a:rPr lang="en-US" sz="4100" dirty="0" err="1">
                <a:solidFill>
                  <a:srgbClr val="19AFFF"/>
                </a:solidFill>
                <a:sym typeface="Helvetica Neue Light" charset="0"/>
              </a:rPr>
              <a:t>L</a:t>
            </a:r>
            <a:r>
              <a:rPr lang="en-US" dirty="0" err="1"/>
              <a:t>ution</a:t>
            </a:r>
            <a:r>
              <a:rPr lang="en-US" dirty="0"/>
              <a:t> @ </a:t>
            </a:r>
            <a:r>
              <a:rPr lang="en-US" sz="4100" dirty="0">
                <a:solidFill>
                  <a:srgbClr val="19AFFF"/>
                </a:solidFill>
                <a:sym typeface="Helvetica Neue Light" charset="0"/>
              </a:rPr>
              <a:t>R</a:t>
            </a:r>
            <a:r>
              <a:rPr lang="en-US" dirty="0"/>
              <a:t>untime</a:t>
            </a:r>
          </a:p>
          <a:p>
            <a:pPr marL="0" indent="0" algn="ctr">
              <a:buNone/>
            </a:pPr>
            <a:endParaRPr lang="en-US" sz="6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71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ECSELR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Dynamic </a:t>
            </a:r>
            <a:r>
              <a:rPr lang="en-US" dirty="0" err="1"/>
              <a:t>Adaptivity</a:t>
            </a:r>
            <a:r>
              <a:rPr lang="en-US" dirty="0"/>
              <a:t> in JVM based </a:t>
            </a:r>
            <a:r>
              <a:rPr lang="en-US" dirty="0" smtClean="0"/>
              <a:t>systems</a:t>
            </a:r>
            <a:endParaRPr lang="en-US" dirty="0" smtClean="0"/>
          </a:p>
          <a:p>
            <a:r>
              <a:rPr lang="en-US" dirty="0" err="1" smtClean="0"/>
              <a:t>Adaptivity</a:t>
            </a:r>
            <a:r>
              <a:rPr lang="en-US" dirty="0" smtClean="0"/>
              <a:t> driven by environmental changes</a:t>
            </a:r>
            <a:endParaRPr lang="en-US" dirty="0"/>
          </a:p>
          <a:p>
            <a:r>
              <a:rPr lang="en-US" dirty="0" smtClean="0"/>
              <a:t>Entire framework embedded in software target</a:t>
            </a:r>
          </a:p>
          <a:p>
            <a:r>
              <a:rPr lang="en-US" dirty="0" smtClean="0"/>
              <a:t>Evolution and adaptation in-situ and in-vivo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55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ECSELR </a:t>
            </a:r>
            <a:r>
              <a:rPr lang="en-US" dirty="0" smtClean="0"/>
              <a:t>Framework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427088"/>
              </p:ext>
            </p:extLst>
          </p:nvPr>
        </p:nvGraphicFramePr>
        <p:xfrm>
          <a:off x="2435920" y="1792776"/>
          <a:ext cx="8390979" cy="4166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28360" y="1628279"/>
            <a:ext cx="5847559" cy="4477770"/>
          </a:xfrm>
          <a:prstGeom prst="rect">
            <a:avLst/>
          </a:prstGeom>
          <a:noFill/>
          <a:ln w="63500" cap="flat" cmpd="sng" algn="ctr">
            <a:solidFill>
              <a:srgbClr val="22D7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1" name="Right Arrow Callout 10"/>
          <p:cNvSpPr/>
          <p:nvPr/>
        </p:nvSpPr>
        <p:spPr bwMode="auto">
          <a:xfrm>
            <a:off x="293058" y="3272842"/>
            <a:ext cx="3402740" cy="765292"/>
          </a:xfrm>
          <a:prstGeom prst="rightArrowCallout">
            <a:avLst/>
          </a:prstGeom>
          <a:solidFill>
            <a:srgbClr val="6600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ECSELR</a:t>
            </a:r>
            <a:endParaRPr kumimoji="0" lang="en-US" sz="4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7870" y="3175146"/>
            <a:ext cx="2800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SOFTWARE</a:t>
            </a:r>
          </a:p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760923" y="2898338"/>
            <a:ext cx="5779773" cy="3191428"/>
          </a:xfrm>
          <a:prstGeom prst="rect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Monitor</a:t>
            </a:r>
            <a:r>
              <a:rPr kumimoji="0" lang="en-US" sz="4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 Software System</a:t>
            </a: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760924" y="1677128"/>
            <a:ext cx="3598111" cy="4412638"/>
          </a:xfrm>
          <a:prstGeom prst="rect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sym typeface="Helvetica Neue Light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Choose objects in system to modify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Helvetica Neue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760924" y="1677128"/>
            <a:ext cx="5779772" cy="3061166"/>
          </a:xfrm>
          <a:prstGeom prst="rect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sym typeface="Helvetica Neue Light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Use operators to mutate previously selected objects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Helvetica Neue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877460" y="1677128"/>
            <a:ext cx="3663235" cy="4396356"/>
          </a:xfrm>
          <a:prstGeom prst="rect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sym typeface="Helvetica Neue Light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Install the changed objects inside the system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91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1" grpId="0" animBg="1"/>
      <p:bldP spid="12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ECSELR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4143118" y="4991630"/>
            <a:ext cx="1159649" cy="429199"/>
          </a:xfrm>
          <a:prstGeom prst="roundRect">
            <a:avLst/>
          </a:prstGeom>
          <a:solidFill>
            <a:srgbClr val="FFFDA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ECSELR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951158" y="4725960"/>
            <a:ext cx="3039326" cy="822960"/>
          </a:xfrm>
          <a:prstGeom prst="roundRect">
            <a:avLst/>
          </a:prstGeom>
          <a:solidFill>
            <a:srgbClr val="BFBFBF">
              <a:alpha val="13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        </a:t>
            </a:r>
            <a:r>
              <a:rPr lang="en-US" dirty="0" smtClean="0">
                <a:solidFill>
                  <a:srgbClr val="660066"/>
                </a:solidFill>
              </a:rPr>
              <a:t>JVM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611053" y="3037868"/>
            <a:ext cx="4370671" cy="1287397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           Software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           System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915178" y="2670452"/>
            <a:ext cx="5614431" cy="3486146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cxnSp>
        <p:nvCxnSpPr>
          <p:cNvPr id="15" name="Curved Connector 14"/>
          <p:cNvCxnSpPr/>
          <p:nvPr/>
        </p:nvCxnSpPr>
        <p:spPr bwMode="auto">
          <a:xfrm rot="5400000" flipH="1" flipV="1">
            <a:off x="4417953" y="4290093"/>
            <a:ext cx="1033581" cy="332837"/>
          </a:xfrm>
          <a:prstGeom prst="curvedConnector3">
            <a:avLst/>
          </a:prstGeom>
          <a:solidFill>
            <a:srgbClr val="BFBFBF"/>
          </a:solidFill>
          <a:ln w="25400" cap="flat" cmpd="sng" algn="ctr">
            <a:solidFill>
              <a:srgbClr val="FF66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6" idx="3"/>
          </p:cNvCxnSpPr>
          <p:nvPr/>
        </p:nvCxnSpPr>
        <p:spPr bwMode="auto">
          <a:xfrm>
            <a:off x="5302767" y="5206230"/>
            <a:ext cx="1178968" cy="4378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FF66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5051" y="1553191"/>
            <a:ext cx="8948738" cy="3694113"/>
          </a:xfrm>
        </p:spPr>
        <p:txBody>
          <a:bodyPr/>
          <a:lstStyle/>
          <a:p>
            <a:r>
              <a:rPr lang="en-US" dirty="0" smtClean="0"/>
              <a:t>Implemented </a:t>
            </a:r>
            <a:r>
              <a:rPr lang="en-US" dirty="0" smtClean="0"/>
              <a:t>for JVM languages</a:t>
            </a:r>
            <a:endParaRPr lang="en-US" dirty="0" smtClean="0"/>
          </a:p>
          <a:p>
            <a:r>
              <a:rPr lang="en-US" dirty="0" smtClean="0"/>
              <a:t>Implemented in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3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ECSELR attachment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nserted </a:t>
            </a:r>
            <a:r>
              <a:rPr lang="en-US" dirty="0" smtClean="0"/>
              <a:t>into native memory address space </a:t>
            </a:r>
            <a:endParaRPr lang="en-US" dirty="0" smtClean="0"/>
          </a:p>
          <a:p>
            <a:pPr lvl="1"/>
            <a:r>
              <a:rPr lang="en-US" sz="3200" dirty="0" smtClean="0"/>
              <a:t>via </a:t>
            </a:r>
            <a:r>
              <a:rPr lang="en-US" sz="3200" dirty="0" smtClean="0">
                <a:solidFill>
                  <a:srgbClr val="FF0000"/>
                </a:solidFill>
              </a:rPr>
              <a:t>JVM attach </a:t>
            </a:r>
            <a:r>
              <a:rPr lang="en-US" sz="3200" dirty="0" smtClean="0"/>
              <a:t>or </a:t>
            </a:r>
            <a:r>
              <a:rPr lang="en-US" sz="3200" dirty="0" smtClean="0">
                <a:solidFill>
                  <a:srgbClr val="FF0000"/>
                </a:solidFill>
              </a:rPr>
              <a:t>native </a:t>
            </a:r>
            <a:r>
              <a:rPr lang="en-US" sz="3200" dirty="0" smtClean="0">
                <a:solidFill>
                  <a:srgbClr val="FF0000"/>
                </a:solidFill>
              </a:rPr>
              <a:t>attach</a:t>
            </a:r>
            <a:r>
              <a:rPr lang="en-US" sz="3200" dirty="0" smtClean="0"/>
              <a:t> mechanism</a:t>
            </a:r>
            <a:endParaRPr lang="en-US" sz="3200" dirty="0" smtClean="0"/>
          </a:p>
          <a:p>
            <a:r>
              <a:rPr lang="en-US" dirty="0" smtClean="0"/>
              <a:t>Manages its own memory</a:t>
            </a:r>
          </a:p>
          <a:p>
            <a:r>
              <a:rPr lang="en-US" dirty="0" smtClean="0"/>
              <a:t>Hooks into JVM and </a:t>
            </a:r>
            <a:r>
              <a:rPr lang="en-US" dirty="0"/>
              <a:t>s</a:t>
            </a:r>
            <a:r>
              <a:rPr lang="en-US" dirty="0" smtClean="0"/>
              <a:t>oftware </a:t>
            </a:r>
            <a:r>
              <a:rPr lang="en-US" dirty="0"/>
              <a:t>s</a:t>
            </a:r>
            <a:r>
              <a:rPr lang="en-US" dirty="0" smtClean="0"/>
              <a:t>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362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Virtual Machine</a:t>
            </a:r>
            <a:endParaRPr lang="en-US" dirty="0"/>
          </a:p>
        </p:txBody>
      </p:sp>
      <p:pic>
        <p:nvPicPr>
          <p:cNvPr id="5" name="Content Placeholder 4" descr="JVM-arc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30" r="-25630"/>
          <a:stretch>
            <a:fillRect/>
          </a:stretch>
        </p:blipFill>
        <p:spPr>
          <a:xfrm>
            <a:off x="470749" y="1454323"/>
            <a:ext cx="8950148" cy="46843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8E348-99C1-964D-9C5F-21D089EBA2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18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VERSIFY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- Hau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re - H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DIVERSIFY-template.potx</Template>
  <TotalTime>73020</TotalTime>
  <Pages>0</Pages>
  <Words>738</Words>
  <Characters>0</Characters>
  <Application>Microsoft Macintosh PowerPoint</Application>
  <PresentationFormat>Custom</PresentationFormat>
  <Lines>0</Lines>
  <Paragraphs>224</Paragraphs>
  <Slides>26</Slides>
  <Notes>26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DIVERSIFY-template</vt:lpstr>
      <vt:lpstr>Embedding Adaptivity in Software Systems using the ECSELR framework</vt:lpstr>
      <vt:lpstr>SE Challenges</vt:lpstr>
      <vt:lpstr>GI Challenge</vt:lpstr>
      <vt:lpstr>Our Contribution</vt:lpstr>
      <vt:lpstr>ECSELR</vt:lpstr>
      <vt:lpstr>ECSELR Framework</vt:lpstr>
      <vt:lpstr>ECSELR Implementation</vt:lpstr>
      <vt:lpstr>ECSELR attachment</vt:lpstr>
      <vt:lpstr>Java Virtual Machine</vt:lpstr>
      <vt:lpstr>What can ECSELR do?</vt:lpstr>
      <vt:lpstr>Experimenting with ECSELR</vt:lpstr>
      <vt:lpstr>Software Slimming</vt:lpstr>
      <vt:lpstr>Genetic Operators</vt:lpstr>
      <vt:lpstr>Experiments</vt:lpstr>
      <vt:lpstr>Experimental Platform Requirements</vt:lpstr>
      <vt:lpstr>jEvoTestor Experimental Test Platform</vt:lpstr>
      <vt:lpstr>Experimental Platform Data Source</vt:lpstr>
      <vt:lpstr>Experimental Data Parameters</vt:lpstr>
      <vt:lpstr>jEvoTestor Experimental Test Platform</vt:lpstr>
      <vt:lpstr>jEvoTestor Experimental Test Platform</vt:lpstr>
      <vt:lpstr>PLATFORM AGENTS</vt:lpstr>
      <vt:lpstr>Experiment Protocol</vt:lpstr>
      <vt:lpstr>Results</vt:lpstr>
      <vt:lpstr>Conclusions</vt:lpstr>
      <vt:lpstr>Take away notes</vt:lpstr>
      <vt:lpstr>Validating ECSELR changes or not?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cp:keywords/>
  <dc:description/>
  <cp:lastModifiedBy>Kwaku Yeboah-Antwi</cp:lastModifiedBy>
  <cp:revision>514</cp:revision>
  <cp:lastPrinted>2015-07-09T16:17:08Z</cp:lastPrinted>
  <dcterms:modified xsi:type="dcterms:W3CDTF">2015-07-12T05:45:12Z</dcterms:modified>
</cp:coreProperties>
</file>